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3"/>
  </p:notesMasterIdLst>
  <p:handoutMasterIdLst>
    <p:handoutMasterId r:id="rId24"/>
  </p:handoutMasterIdLst>
  <p:sldIdLst>
    <p:sldId id="290" r:id="rId2"/>
    <p:sldId id="301" r:id="rId3"/>
    <p:sldId id="310" r:id="rId4"/>
    <p:sldId id="311" r:id="rId5"/>
    <p:sldId id="303" r:id="rId6"/>
    <p:sldId id="304" r:id="rId7"/>
    <p:sldId id="306" r:id="rId8"/>
    <p:sldId id="307" r:id="rId9"/>
    <p:sldId id="308" r:id="rId10"/>
    <p:sldId id="313" r:id="rId11"/>
    <p:sldId id="318" r:id="rId12"/>
    <p:sldId id="314" r:id="rId13"/>
    <p:sldId id="316" r:id="rId14"/>
    <p:sldId id="320" r:id="rId15"/>
    <p:sldId id="317" r:id="rId16"/>
    <p:sldId id="319" r:id="rId17"/>
    <p:sldId id="321" r:id="rId18"/>
    <p:sldId id="322" r:id="rId19"/>
    <p:sldId id="327" r:id="rId20"/>
    <p:sldId id="326" r:id="rId21"/>
    <p:sldId id="32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wari, Mahrukh" initials="AM" lastIdx="1" clrIdx="0">
    <p:extLst>
      <p:ext uri="{19B8F6BF-5375-455C-9EA6-DF929625EA0E}">
        <p15:presenceInfo xmlns:p15="http://schemas.microsoft.com/office/powerpoint/2012/main" userId="Anwari, Mahruk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2F1A"/>
    <a:srgbClr val="367C2B"/>
    <a:srgbClr val="FFFF99"/>
    <a:srgbClr val="FFD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3F326-0864-4BC1-A1D1-0EEED70A29D9}" v="771" dt="2019-11-20T06:51:12.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94" autoAdjust="0"/>
    <p:restoredTop sz="70306" autoAdjust="0"/>
  </p:normalViewPr>
  <p:slideViewPr>
    <p:cSldViewPr snapToGrid="0" snapToObjects="1">
      <p:cViewPr varScale="1">
        <p:scale>
          <a:sx n="80" d="100"/>
          <a:sy n="80" d="100"/>
        </p:scale>
        <p:origin x="126" y="3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0F5E43-FB3F-244B-B6B4-E279CE7AAC37}" type="doc">
      <dgm:prSet loTypeId="urn:microsoft.com/office/officeart/2005/8/layout/cycle5" loCatId="" qsTypeId="urn:microsoft.com/office/officeart/2005/8/quickstyle/simple3" qsCatId="simple" csTypeId="urn:microsoft.com/office/officeart/2005/8/colors/accent5_2" csCatId="accent5" phldr="1"/>
      <dgm:spPr/>
      <dgm:t>
        <a:bodyPr/>
        <a:lstStyle/>
        <a:p>
          <a:endParaRPr lang="en-US"/>
        </a:p>
      </dgm:t>
    </dgm:pt>
    <dgm:pt modelId="{2A06F7A8-FB60-F044-B91A-6A41F293A8A7}">
      <dgm:prSet phldrT="[Text]" custT="1"/>
      <dgm:spPr/>
      <dgm:t>
        <a:bodyPr/>
        <a:lstStyle/>
        <a:p>
          <a:r>
            <a:rPr lang="en-US" sz="2000" b="1" i="0">
              <a:ln/>
              <a:solidFill>
                <a:srgbClr val="367C2B"/>
              </a:solidFill>
              <a:latin typeface="Helvetica Neue Condensed" charset="0"/>
              <a:ea typeface="Helvetica Neue Condensed" charset="0"/>
              <a:cs typeface="Helvetica Neue Condensed" charset="0"/>
            </a:rPr>
            <a:t>Use cases</a:t>
          </a:r>
          <a:endParaRPr lang="en-US" sz="2000" b="1" i="0" dirty="0">
            <a:ln/>
            <a:solidFill>
              <a:srgbClr val="367C2B"/>
            </a:solidFill>
            <a:latin typeface="Helvetica Neue Condensed" charset="0"/>
            <a:ea typeface="Helvetica Neue Condensed" charset="0"/>
            <a:cs typeface="Helvetica Neue Condensed" charset="0"/>
          </a:endParaRPr>
        </a:p>
      </dgm:t>
    </dgm:pt>
    <dgm:pt modelId="{B705F65A-4893-C648-B9EF-47DD09F92823}" type="parTrans" cxnId="{A8CFE79E-5CD0-1F44-BFC9-521AE22FCA98}">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2FAC87A3-F862-0642-9F69-CA3F2B50EE6A}" type="sibTrans" cxnId="{A8CFE79E-5CD0-1F44-BFC9-521AE22FCA98}">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D7F63BC2-6AAD-9348-9DEA-878557BEA07D}">
      <dgm:prSet phldrT="[Text]" custT="1"/>
      <dgm:spPr/>
      <dgm:t>
        <a:bodyPr/>
        <a:lstStyle/>
        <a:p>
          <a:r>
            <a:rPr lang="en-US" sz="2000" b="1" i="0" dirty="0">
              <a:ln/>
              <a:solidFill>
                <a:srgbClr val="367C2B"/>
              </a:solidFill>
              <a:latin typeface="Helvetica Neue Condensed" charset="0"/>
              <a:ea typeface="Helvetica Neue Condensed" charset="0"/>
              <a:cs typeface="Helvetica Neue Condensed" charset="0"/>
            </a:rPr>
            <a:t>Requirements</a:t>
          </a:r>
        </a:p>
      </dgm:t>
    </dgm:pt>
    <dgm:pt modelId="{5D656FC1-0C47-D340-BCDF-4AA1C9488965}" type="parTrans" cxnId="{050C66C4-BD64-D041-AB7A-F6D8BD06B1D2}">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3EDB991E-5CFE-684A-936A-9397EE6EA46F}" type="sibTrans" cxnId="{050C66C4-BD64-D041-AB7A-F6D8BD06B1D2}">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C9436DD3-E68F-654A-B340-301FB2A99927}">
      <dgm:prSet phldrT="[Text]" custT="1"/>
      <dgm:spPr/>
      <dgm:t>
        <a:bodyPr/>
        <a:lstStyle/>
        <a:p>
          <a:r>
            <a:rPr lang="en-US" sz="2000" b="1" i="0">
              <a:ln/>
              <a:solidFill>
                <a:srgbClr val="367C2B"/>
              </a:solidFill>
              <a:latin typeface="Helvetica Neue Condensed" charset="0"/>
              <a:ea typeface="Helvetica Neue Condensed" charset="0"/>
              <a:cs typeface="Helvetica Neue Condensed" charset="0"/>
            </a:rPr>
            <a:t>Architecture</a:t>
          </a:r>
          <a:endParaRPr lang="en-US" sz="2000" b="1" i="0" dirty="0">
            <a:ln/>
            <a:solidFill>
              <a:srgbClr val="367C2B"/>
            </a:solidFill>
            <a:latin typeface="Helvetica Neue Condensed" charset="0"/>
            <a:ea typeface="Helvetica Neue Condensed" charset="0"/>
            <a:cs typeface="Helvetica Neue Condensed" charset="0"/>
          </a:endParaRPr>
        </a:p>
      </dgm:t>
    </dgm:pt>
    <dgm:pt modelId="{72812776-0479-D54A-9569-4C7EBF8482DF}" type="parTrans" cxnId="{C6C787BB-1478-054D-B2AF-03CF9B06CC24}">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9B058513-C5E5-7E4E-B657-21C15D0101C5}" type="sibTrans" cxnId="{C6C787BB-1478-054D-B2AF-03CF9B06CC24}">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37D49939-A8F2-3A4F-8346-17B4D96447DC}">
      <dgm:prSet phldrT="[Text]" custT="1"/>
      <dgm:spPr/>
      <dgm:t>
        <a:bodyPr/>
        <a:lstStyle/>
        <a:p>
          <a:r>
            <a:rPr lang="en-US" sz="2000" b="1" i="0" dirty="0">
              <a:ln/>
              <a:solidFill>
                <a:srgbClr val="367C2B"/>
              </a:solidFill>
              <a:latin typeface="Helvetica Neue Condensed" charset="0"/>
              <a:ea typeface="Helvetica Neue Condensed" charset="0"/>
              <a:cs typeface="Helvetica Neue Condensed" charset="0"/>
            </a:rPr>
            <a:t>Prototyping</a:t>
          </a:r>
        </a:p>
      </dgm:t>
    </dgm:pt>
    <dgm:pt modelId="{9EA8EFB7-17D3-0347-A5F7-CFED1BBF3171}" type="parTrans" cxnId="{024B9593-A6FA-174F-9E54-71E1F6ADBF6B}">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917B907A-4923-4248-B0F0-5B8987796E6B}" type="sibTrans" cxnId="{024B9593-A6FA-174F-9E54-71E1F6ADBF6B}">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CC3FBF60-09F7-794D-8900-D8D5BB93BA72}">
      <dgm:prSet phldrT="[Text]" custT="1"/>
      <dgm:spPr/>
      <dgm:t>
        <a:bodyPr/>
        <a:lstStyle/>
        <a:p>
          <a:r>
            <a:rPr lang="en-US" sz="2000" b="1" i="0" dirty="0">
              <a:ln/>
              <a:solidFill>
                <a:srgbClr val="367C2B"/>
              </a:solidFill>
              <a:latin typeface="Helvetica Neue Condensed" charset="0"/>
              <a:ea typeface="Helvetica Neue Condensed" charset="0"/>
              <a:cs typeface="Helvetica Neue Condensed" charset="0"/>
            </a:rPr>
            <a:t>Use case prototyping</a:t>
          </a:r>
        </a:p>
      </dgm:t>
    </dgm:pt>
    <dgm:pt modelId="{3A6E2E72-0866-FC44-8E42-72BC43976934}" type="parTrans" cxnId="{5EC86A49-89B1-BB4B-A271-87095F8C1A25}">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368DA711-3A58-F943-9B33-A6D20AA2C311}" type="sibTrans" cxnId="{5EC86A49-89B1-BB4B-A271-87095F8C1A25}">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9C4F5603-2C75-7840-AFDA-533742937C19}">
      <dgm:prSet custT="1"/>
      <dgm:spPr/>
      <dgm:t>
        <a:bodyPr/>
        <a:lstStyle/>
        <a:p>
          <a:r>
            <a:rPr lang="en-US" sz="2000" b="1" i="0">
              <a:ln/>
              <a:solidFill>
                <a:srgbClr val="367C2B"/>
              </a:solidFill>
              <a:latin typeface="Helvetica Neue Condensed" charset="0"/>
              <a:ea typeface="Helvetica Neue Condensed" charset="0"/>
              <a:cs typeface="Helvetica Neue Condensed" charset="0"/>
            </a:rPr>
            <a:t>API</a:t>
          </a:r>
          <a:endParaRPr lang="en-US" sz="2000" b="1" i="0" dirty="0">
            <a:ln/>
            <a:solidFill>
              <a:srgbClr val="367C2B"/>
            </a:solidFill>
            <a:latin typeface="Helvetica Neue Condensed" charset="0"/>
            <a:ea typeface="Helvetica Neue Condensed" charset="0"/>
            <a:cs typeface="Helvetica Neue Condensed" charset="0"/>
          </a:endParaRPr>
        </a:p>
      </dgm:t>
    </dgm:pt>
    <dgm:pt modelId="{D8B16ED6-A7B5-F14B-B574-7948F4FE6EAA}" type="parTrans" cxnId="{7CA623DD-4BEA-E542-A0DC-3CBB797F204F}">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2D5C533A-8B93-8640-9141-1DE52F1AD0AF}" type="sibTrans" cxnId="{7CA623DD-4BEA-E542-A0DC-3CBB797F204F}">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045969BF-3971-C046-8673-41D2DC6F0067}">
      <dgm:prSet custT="1"/>
      <dgm:spPr/>
      <dgm:t>
        <a:bodyPr/>
        <a:lstStyle/>
        <a:p>
          <a:r>
            <a:rPr lang="en-US" sz="2000" b="1" i="0" dirty="0">
              <a:ln/>
              <a:solidFill>
                <a:srgbClr val="367C2B"/>
              </a:solidFill>
              <a:latin typeface="Helvetica Neue Condensed" charset="0"/>
              <a:ea typeface="Helvetica Neue Condensed" charset="0"/>
              <a:cs typeface="Helvetica Neue Condensed" charset="0"/>
            </a:rPr>
            <a:t>Development</a:t>
          </a:r>
        </a:p>
      </dgm:t>
    </dgm:pt>
    <dgm:pt modelId="{D09E189E-1068-0E4E-86DF-D8CF70C75ED0}" type="parTrans" cxnId="{4EFB1C2D-902D-1948-9D0D-7FDC0ED1FAFA}">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4570F073-9356-E149-88C7-ACE6F5ECE7DB}" type="sibTrans" cxnId="{4EFB1C2D-902D-1948-9D0D-7FDC0ED1FAFA}">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26E15CB4-2648-9E45-A312-5978AED027BF}" type="pres">
      <dgm:prSet presAssocID="{320F5E43-FB3F-244B-B6B4-E279CE7AAC37}" presName="cycle" presStyleCnt="0">
        <dgm:presLayoutVars>
          <dgm:dir/>
          <dgm:resizeHandles val="exact"/>
        </dgm:presLayoutVars>
      </dgm:prSet>
      <dgm:spPr/>
      <dgm:t>
        <a:bodyPr/>
        <a:lstStyle/>
        <a:p>
          <a:endParaRPr lang="en-US"/>
        </a:p>
      </dgm:t>
    </dgm:pt>
    <dgm:pt modelId="{10FB17FA-16C2-404D-89F7-F1005746CE05}" type="pres">
      <dgm:prSet presAssocID="{2A06F7A8-FB60-F044-B91A-6A41F293A8A7}" presName="node" presStyleLbl="node1" presStyleIdx="0" presStyleCnt="7" custScaleX="136015">
        <dgm:presLayoutVars>
          <dgm:bulletEnabled val="1"/>
        </dgm:presLayoutVars>
      </dgm:prSet>
      <dgm:spPr/>
      <dgm:t>
        <a:bodyPr/>
        <a:lstStyle/>
        <a:p>
          <a:endParaRPr lang="en-US"/>
        </a:p>
      </dgm:t>
    </dgm:pt>
    <dgm:pt modelId="{B8AF703A-3416-C449-913F-39D646339D45}" type="pres">
      <dgm:prSet presAssocID="{2A06F7A8-FB60-F044-B91A-6A41F293A8A7}" presName="spNode" presStyleCnt="0"/>
      <dgm:spPr/>
    </dgm:pt>
    <dgm:pt modelId="{3CF7BABA-9213-C246-A90C-E74106D616E2}" type="pres">
      <dgm:prSet presAssocID="{2FAC87A3-F862-0642-9F69-CA3F2B50EE6A}" presName="sibTrans" presStyleLbl="sibTrans1D1" presStyleIdx="0" presStyleCnt="7"/>
      <dgm:spPr/>
      <dgm:t>
        <a:bodyPr/>
        <a:lstStyle/>
        <a:p>
          <a:endParaRPr lang="en-US"/>
        </a:p>
      </dgm:t>
    </dgm:pt>
    <dgm:pt modelId="{AF859C16-EE9B-E246-8D5F-A914BBCBA64E}" type="pres">
      <dgm:prSet presAssocID="{D7F63BC2-6AAD-9348-9DEA-878557BEA07D}" presName="node" presStyleLbl="node1" presStyleIdx="1" presStyleCnt="7" custScaleX="192448">
        <dgm:presLayoutVars>
          <dgm:bulletEnabled val="1"/>
        </dgm:presLayoutVars>
      </dgm:prSet>
      <dgm:spPr/>
      <dgm:t>
        <a:bodyPr/>
        <a:lstStyle/>
        <a:p>
          <a:endParaRPr lang="en-US"/>
        </a:p>
      </dgm:t>
    </dgm:pt>
    <dgm:pt modelId="{0B5E9949-846A-6442-9C78-B8BE154764B8}" type="pres">
      <dgm:prSet presAssocID="{D7F63BC2-6AAD-9348-9DEA-878557BEA07D}" presName="spNode" presStyleCnt="0"/>
      <dgm:spPr/>
    </dgm:pt>
    <dgm:pt modelId="{8F3C1182-1139-3A49-AF08-B110EA8588C8}" type="pres">
      <dgm:prSet presAssocID="{3EDB991E-5CFE-684A-936A-9397EE6EA46F}" presName="sibTrans" presStyleLbl="sibTrans1D1" presStyleIdx="1" presStyleCnt="7"/>
      <dgm:spPr/>
      <dgm:t>
        <a:bodyPr/>
        <a:lstStyle/>
        <a:p>
          <a:endParaRPr lang="en-US"/>
        </a:p>
      </dgm:t>
    </dgm:pt>
    <dgm:pt modelId="{465241EE-8F55-064D-B736-9A73EEEFA11A}" type="pres">
      <dgm:prSet presAssocID="{C9436DD3-E68F-654A-B340-301FB2A99927}" presName="node" presStyleLbl="node1" presStyleIdx="2" presStyleCnt="7" custScaleX="176039">
        <dgm:presLayoutVars>
          <dgm:bulletEnabled val="1"/>
        </dgm:presLayoutVars>
      </dgm:prSet>
      <dgm:spPr/>
      <dgm:t>
        <a:bodyPr/>
        <a:lstStyle/>
        <a:p>
          <a:endParaRPr lang="en-US"/>
        </a:p>
      </dgm:t>
    </dgm:pt>
    <dgm:pt modelId="{FEEC83E4-1FBB-8B40-AB8E-10DFA25B4EF8}" type="pres">
      <dgm:prSet presAssocID="{C9436DD3-E68F-654A-B340-301FB2A99927}" presName="spNode" presStyleCnt="0"/>
      <dgm:spPr/>
    </dgm:pt>
    <dgm:pt modelId="{6F7E525E-2DA5-A04E-BA87-9987B707CD22}" type="pres">
      <dgm:prSet presAssocID="{9B058513-C5E5-7E4E-B657-21C15D0101C5}" presName="sibTrans" presStyleLbl="sibTrans1D1" presStyleIdx="2" presStyleCnt="7"/>
      <dgm:spPr/>
      <dgm:t>
        <a:bodyPr/>
        <a:lstStyle/>
        <a:p>
          <a:endParaRPr lang="en-US"/>
        </a:p>
      </dgm:t>
    </dgm:pt>
    <dgm:pt modelId="{EBA54CC3-443C-4C42-B042-B3D6D5ED76F8}" type="pres">
      <dgm:prSet presAssocID="{37D49939-A8F2-3A4F-8346-17B4D96447DC}" presName="node" presStyleLbl="node1" presStyleIdx="3" presStyleCnt="7" custScaleX="160342" custRadScaleRad="102440" custRadScaleInc="-15170">
        <dgm:presLayoutVars>
          <dgm:bulletEnabled val="1"/>
        </dgm:presLayoutVars>
      </dgm:prSet>
      <dgm:spPr/>
      <dgm:t>
        <a:bodyPr/>
        <a:lstStyle/>
        <a:p>
          <a:endParaRPr lang="en-US"/>
        </a:p>
      </dgm:t>
    </dgm:pt>
    <dgm:pt modelId="{AAFB1BF3-52E1-7842-8B13-8336C8132E16}" type="pres">
      <dgm:prSet presAssocID="{37D49939-A8F2-3A4F-8346-17B4D96447DC}" presName="spNode" presStyleCnt="0"/>
      <dgm:spPr/>
    </dgm:pt>
    <dgm:pt modelId="{2FE35744-09B6-784E-80BD-BBE05183A195}" type="pres">
      <dgm:prSet presAssocID="{917B907A-4923-4248-B0F0-5B8987796E6B}" presName="sibTrans" presStyleLbl="sibTrans1D1" presStyleIdx="3" presStyleCnt="7"/>
      <dgm:spPr/>
      <dgm:t>
        <a:bodyPr/>
        <a:lstStyle/>
        <a:p>
          <a:endParaRPr lang="en-US"/>
        </a:p>
      </dgm:t>
    </dgm:pt>
    <dgm:pt modelId="{DA633D2B-BFDC-FE44-A754-83157ADF45BE}" type="pres">
      <dgm:prSet presAssocID="{CC3FBF60-09F7-794D-8900-D8D5BB93BA72}" presName="node" presStyleLbl="node1" presStyleIdx="4" presStyleCnt="7" custScaleX="152003">
        <dgm:presLayoutVars>
          <dgm:bulletEnabled val="1"/>
        </dgm:presLayoutVars>
      </dgm:prSet>
      <dgm:spPr/>
      <dgm:t>
        <a:bodyPr/>
        <a:lstStyle/>
        <a:p>
          <a:endParaRPr lang="en-US"/>
        </a:p>
      </dgm:t>
    </dgm:pt>
    <dgm:pt modelId="{70CCF80D-5C50-3A43-A3EC-5E198284E696}" type="pres">
      <dgm:prSet presAssocID="{CC3FBF60-09F7-794D-8900-D8D5BB93BA72}" presName="spNode" presStyleCnt="0"/>
      <dgm:spPr/>
    </dgm:pt>
    <dgm:pt modelId="{B50E9476-A0E0-A541-91F1-513FACC60ED2}" type="pres">
      <dgm:prSet presAssocID="{368DA711-3A58-F943-9B33-A6D20AA2C311}" presName="sibTrans" presStyleLbl="sibTrans1D1" presStyleIdx="4" presStyleCnt="7"/>
      <dgm:spPr/>
      <dgm:t>
        <a:bodyPr/>
        <a:lstStyle/>
        <a:p>
          <a:endParaRPr lang="en-US"/>
        </a:p>
      </dgm:t>
    </dgm:pt>
    <dgm:pt modelId="{83063AD6-393D-3440-9CC0-B017AC52228B}" type="pres">
      <dgm:prSet presAssocID="{9C4F5603-2C75-7840-AFDA-533742937C19}" presName="node" presStyleLbl="node1" presStyleIdx="5" presStyleCnt="7" custScaleX="136015">
        <dgm:presLayoutVars>
          <dgm:bulletEnabled val="1"/>
        </dgm:presLayoutVars>
      </dgm:prSet>
      <dgm:spPr/>
      <dgm:t>
        <a:bodyPr/>
        <a:lstStyle/>
        <a:p>
          <a:endParaRPr lang="en-US"/>
        </a:p>
      </dgm:t>
    </dgm:pt>
    <dgm:pt modelId="{48838538-FA86-794E-9F42-6B7A0E76FB35}" type="pres">
      <dgm:prSet presAssocID="{9C4F5603-2C75-7840-AFDA-533742937C19}" presName="spNode" presStyleCnt="0"/>
      <dgm:spPr/>
    </dgm:pt>
    <dgm:pt modelId="{390AF03E-7F0B-8E42-A360-201598A609D6}" type="pres">
      <dgm:prSet presAssocID="{2D5C533A-8B93-8640-9141-1DE52F1AD0AF}" presName="sibTrans" presStyleLbl="sibTrans1D1" presStyleIdx="5" presStyleCnt="7"/>
      <dgm:spPr/>
      <dgm:t>
        <a:bodyPr/>
        <a:lstStyle/>
        <a:p>
          <a:endParaRPr lang="en-US"/>
        </a:p>
      </dgm:t>
    </dgm:pt>
    <dgm:pt modelId="{1A9F25DE-46F1-2F47-AA23-BCD3AEDADBFA}" type="pres">
      <dgm:prSet presAssocID="{045969BF-3971-C046-8673-41D2DC6F0067}" presName="node" presStyleLbl="node1" presStyleIdx="6" presStyleCnt="7" custScaleX="197605">
        <dgm:presLayoutVars>
          <dgm:bulletEnabled val="1"/>
        </dgm:presLayoutVars>
      </dgm:prSet>
      <dgm:spPr/>
      <dgm:t>
        <a:bodyPr/>
        <a:lstStyle/>
        <a:p>
          <a:endParaRPr lang="en-US"/>
        </a:p>
      </dgm:t>
    </dgm:pt>
    <dgm:pt modelId="{CC216FDA-F5B9-0D47-92E7-0C5CB282AFF0}" type="pres">
      <dgm:prSet presAssocID="{045969BF-3971-C046-8673-41D2DC6F0067}" presName="spNode" presStyleCnt="0"/>
      <dgm:spPr/>
    </dgm:pt>
    <dgm:pt modelId="{06EFB304-B699-CD4E-8BA8-C9CDEA88AFD2}" type="pres">
      <dgm:prSet presAssocID="{4570F073-9356-E149-88C7-ACE6F5ECE7DB}" presName="sibTrans" presStyleLbl="sibTrans1D1" presStyleIdx="6" presStyleCnt="7"/>
      <dgm:spPr/>
      <dgm:t>
        <a:bodyPr/>
        <a:lstStyle/>
        <a:p>
          <a:endParaRPr lang="en-US"/>
        </a:p>
      </dgm:t>
    </dgm:pt>
  </dgm:ptLst>
  <dgm:cxnLst>
    <dgm:cxn modelId="{F9670293-F1CD-4249-8DF2-66EDCE1ABC1B}" type="presOf" srcId="{4570F073-9356-E149-88C7-ACE6F5ECE7DB}" destId="{06EFB304-B699-CD4E-8BA8-C9CDEA88AFD2}" srcOrd="0" destOrd="0" presId="urn:microsoft.com/office/officeart/2005/8/layout/cycle5"/>
    <dgm:cxn modelId="{024B9593-A6FA-174F-9E54-71E1F6ADBF6B}" srcId="{320F5E43-FB3F-244B-B6B4-E279CE7AAC37}" destId="{37D49939-A8F2-3A4F-8346-17B4D96447DC}" srcOrd="3" destOrd="0" parTransId="{9EA8EFB7-17D3-0347-A5F7-CFED1BBF3171}" sibTransId="{917B907A-4923-4248-B0F0-5B8987796E6B}"/>
    <dgm:cxn modelId="{A8CFE79E-5CD0-1F44-BFC9-521AE22FCA98}" srcId="{320F5E43-FB3F-244B-B6B4-E279CE7AAC37}" destId="{2A06F7A8-FB60-F044-B91A-6A41F293A8A7}" srcOrd="0" destOrd="0" parTransId="{B705F65A-4893-C648-B9EF-47DD09F92823}" sibTransId="{2FAC87A3-F862-0642-9F69-CA3F2B50EE6A}"/>
    <dgm:cxn modelId="{050C66C4-BD64-D041-AB7A-F6D8BD06B1D2}" srcId="{320F5E43-FB3F-244B-B6B4-E279CE7AAC37}" destId="{D7F63BC2-6AAD-9348-9DEA-878557BEA07D}" srcOrd="1" destOrd="0" parTransId="{5D656FC1-0C47-D340-BCDF-4AA1C9488965}" sibTransId="{3EDB991E-5CFE-684A-936A-9397EE6EA46F}"/>
    <dgm:cxn modelId="{C5C74547-B4E2-C74D-91C3-9E8691366254}" type="presOf" srcId="{D7F63BC2-6AAD-9348-9DEA-878557BEA07D}" destId="{AF859C16-EE9B-E246-8D5F-A914BBCBA64E}" srcOrd="0" destOrd="0" presId="urn:microsoft.com/office/officeart/2005/8/layout/cycle5"/>
    <dgm:cxn modelId="{F2769F9F-6CCA-6F48-AFC9-386E7C054FB4}" type="presOf" srcId="{9B058513-C5E5-7E4E-B657-21C15D0101C5}" destId="{6F7E525E-2DA5-A04E-BA87-9987B707CD22}" srcOrd="0" destOrd="0" presId="urn:microsoft.com/office/officeart/2005/8/layout/cycle5"/>
    <dgm:cxn modelId="{D2840CC8-3747-374D-A902-6FA105A1F912}" type="presOf" srcId="{CC3FBF60-09F7-794D-8900-D8D5BB93BA72}" destId="{DA633D2B-BFDC-FE44-A754-83157ADF45BE}" srcOrd="0" destOrd="0" presId="urn:microsoft.com/office/officeart/2005/8/layout/cycle5"/>
    <dgm:cxn modelId="{E3F21B11-1C07-A64C-9F97-6D9019F94DB5}" type="presOf" srcId="{320F5E43-FB3F-244B-B6B4-E279CE7AAC37}" destId="{26E15CB4-2648-9E45-A312-5978AED027BF}" srcOrd="0" destOrd="0" presId="urn:microsoft.com/office/officeart/2005/8/layout/cycle5"/>
    <dgm:cxn modelId="{757EDAEF-31D7-2742-8977-9CD6C30342C6}" type="presOf" srcId="{3EDB991E-5CFE-684A-936A-9397EE6EA46F}" destId="{8F3C1182-1139-3A49-AF08-B110EA8588C8}" srcOrd="0" destOrd="0" presId="urn:microsoft.com/office/officeart/2005/8/layout/cycle5"/>
    <dgm:cxn modelId="{CA60A374-8733-4440-A165-14D2F6A1C57F}" type="presOf" srcId="{C9436DD3-E68F-654A-B340-301FB2A99927}" destId="{465241EE-8F55-064D-B736-9A73EEEFA11A}" srcOrd="0" destOrd="0" presId="urn:microsoft.com/office/officeart/2005/8/layout/cycle5"/>
    <dgm:cxn modelId="{5EC86A49-89B1-BB4B-A271-87095F8C1A25}" srcId="{320F5E43-FB3F-244B-B6B4-E279CE7AAC37}" destId="{CC3FBF60-09F7-794D-8900-D8D5BB93BA72}" srcOrd="4" destOrd="0" parTransId="{3A6E2E72-0866-FC44-8E42-72BC43976934}" sibTransId="{368DA711-3A58-F943-9B33-A6D20AA2C311}"/>
    <dgm:cxn modelId="{64DE2283-DC21-944D-A2FB-2747545BFF09}" type="presOf" srcId="{045969BF-3971-C046-8673-41D2DC6F0067}" destId="{1A9F25DE-46F1-2F47-AA23-BCD3AEDADBFA}" srcOrd="0" destOrd="0" presId="urn:microsoft.com/office/officeart/2005/8/layout/cycle5"/>
    <dgm:cxn modelId="{C2837220-47EC-C642-ACB4-B0786CDBEBC8}" type="presOf" srcId="{917B907A-4923-4248-B0F0-5B8987796E6B}" destId="{2FE35744-09B6-784E-80BD-BBE05183A195}" srcOrd="0" destOrd="0" presId="urn:microsoft.com/office/officeart/2005/8/layout/cycle5"/>
    <dgm:cxn modelId="{895BE8A0-9D82-1243-AD27-4AFBB2FB5FAC}" type="presOf" srcId="{2FAC87A3-F862-0642-9F69-CA3F2B50EE6A}" destId="{3CF7BABA-9213-C246-A90C-E74106D616E2}" srcOrd="0" destOrd="0" presId="urn:microsoft.com/office/officeart/2005/8/layout/cycle5"/>
    <dgm:cxn modelId="{C6C787BB-1478-054D-B2AF-03CF9B06CC24}" srcId="{320F5E43-FB3F-244B-B6B4-E279CE7AAC37}" destId="{C9436DD3-E68F-654A-B340-301FB2A99927}" srcOrd="2" destOrd="0" parTransId="{72812776-0479-D54A-9569-4C7EBF8482DF}" sibTransId="{9B058513-C5E5-7E4E-B657-21C15D0101C5}"/>
    <dgm:cxn modelId="{B2EB3055-741D-084D-8C43-22EF102D1219}" type="presOf" srcId="{2D5C533A-8B93-8640-9141-1DE52F1AD0AF}" destId="{390AF03E-7F0B-8E42-A360-201598A609D6}" srcOrd="0" destOrd="0" presId="urn:microsoft.com/office/officeart/2005/8/layout/cycle5"/>
    <dgm:cxn modelId="{7CA623DD-4BEA-E542-A0DC-3CBB797F204F}" srcId="{320F5E43-FB3F-244B-B6B4-E279CE7AAC37}" destId="{9C4F5603-2C75-7840-AFDA-533742937C19}" srcOrd="5" destOrd="0" parTransId="{D8B16ED6-A7B5-F14B-B574-7948F4FE6EAA}" sibTransId="{2D5C533A-8B93-8640-9141-1DE52F1AD0AF}"/>
    <dgm:cxn modelId="{7A2897CF-6DF5-4D44-93E4-00272027A0A1}" type="presOf" srcId="{37D49939-A8F2-3A4F-8346-17B4D96447DC}" destId="{EBA54CC3-443C-4C42-B042-B3D6D5ED76F8}" srcOrd="0" destOrd="0" presId="urn:microsoft.com/office/officeart/2005/8/layout/cycle5"/>
    <dgm:cxn modelId="{F08D1FD0-002F-F24C-AEDE-A3B3D2EF99E4}" type="presOf" srcId="{2A06F7A8-FB60-F044-B91A-6A41F293A8A7}" destId="{10FB17FA-16C2-404D-89F7-F1005746CE05}" srcOrd="0" destOrd="0" presId="urn:microsoft.com/office/officeart/2005/8/layout/cycle5"/>
    <dgm:cxn modelId="{4EFB1C2D-902D-1948-9D0D-7FDC0ED1FAFA}" srcId="{320F5E43-FB3F-244B-B6B4-E279CE7AAC37}" destId="{045969BF-3971-C046-8673-41D2DC6F0067}" srcOrd="6" destOrd="0" parTransId="{D09E189E-1068-0E4E-86DF-D8CF70C75ED0}" sibTransId="{4570F073-9356-E149-88C7-ACE6F5ECE7DB}"/>
    <dgm:cxn modelId="{7E712C29-932A-4440-B617-B9E27DE84B71}" type="presOf" srcId="{9C4F5603-2C75-7840-AFDA-533742937C19}" destId="{83063AD6-393D-3440-9CC0-B017AC52228B}" srcOrd="0" destOrd="0" presId="urn:microsoft.com/office/officeart/2005/8/layout/cycle5"/>
    <dgm:cxn modelId="{8FAE003A-5E80-1943-951F-F651E51D0A2D}" type="presOf" srcId="{368DA711-3A58-F943-9B33-A6D20AA2C311}" destId="{B50E9476-A0E0-A541-91F1-513FACC60ED2}" srcOrd="0" destOrd="0" presId="urn:microsoft.com/office/officeart/2005/8/layout/cycle5"/>
    <dgm:cxn modelId="{531B0EEA-4E6B-C94B-9CA1-01F90453D1C0}" type="presParOf" srcId="{26E15CB4-2648-9E45-A312-5978AED027BF}" destId="{10FB17FA-16C2-404D-89F7-F1005746CE05}" srcOrd="0" destOrd="0" presId="urn:microsoft.com/office/officeart/2005/8/layout/cycle5"/>
    <dgm:cxn modelId="{320AED7F-11FC-184A-9CB9-8891EA5FCD08}" type="presParOf" srcId="{26E15CB4-2648-9E45-A312-5978AED027BF}" destId="{B8AF703A-3416-C449-913F-39D646339D45}" srcOrd="1" destOrd="0" presId="urn:microsoft.com/office/officeart/2005/8/layout/cycle5"/>
    <dgm:cxn modelId="{289EFB52-C75B-D448-B477-812217D77019}" type="presParOf" srcId="{26E15CB4-2648-9E45-A312-5978AED027BF}" destId="{3CF7BABA-9213-C246-A90C-E74106D616E2}" srcOrd="2" destOrd="0" presId="urn:microsoft.com/office/officeart/2005/8/layout/cycle5"/>
    <dgm:cxn modelId="{56E58373-1446-B047-97FB-DB499A041FA4}" type="presParOf" srcId="{26E15CB4-2648-9E45-A312-5978AED027BF}" destId="{AF859C16-EE9B-E246-8D5F-A914BBCBA64E}" srcOrd="3" destOrd="0" presId="urn:microsoft.com/office/officeart/2005/8/layout/cycle5"/>
    <dgm:cxn modelId="{8979AB5F-1D27-F341-B3C3-C9C2B692F641}" type="presParOf" srcId="{26E15CB4-2648-9E45-A312-5978AED027BF}" destId="{0B5E9949-846A-6442-9C78-B8BE154764B8}" srcOrd="4" destOrd="0" presId="urn:microsoft.com/office/officeart/2005/8/layout/cycle5"/>
    <dgm:cxn modelId="{37BFF712-40B1-764C-B9A4-4D820BCD51FE}" type="presParOf" srcId="{26E15CB4-2648-9E45-A312-5978AED027BF}" destId="{8F3C1182-1139-3A49-AF08-B110EA8588C8}" srcOrd="5" destOrd="0" presId="urn:microsoft.com/office/officeart/2005/8/layout/cycle5"/>
    <dgm:cxn modelId="{30F185E7-CD67-6B4E-8933-724ADAA7151C}" type="presParOf" srcId="{26E15CB4-2648-9E45-A312-5978AED027BF}" destId="{465241EE-8F55-064D-B736-9A73EEEFA11A}" srcOrd="6" destOrd="0" presId="urn:microsoft.com/office/officeart/2005/8/layout/cycle5"/>
    <dgm:cxn modelId="{C621B949-8696-D54C-BE86-9352AD03BD05}" type="presParOf" srcId="{26E15CB4-2648-9E45-A312-5978AED027BF}" destId="{FEEC83E4-1FBB-8B40-AB8E-10DFA25B4EF8}" srcOrd="7" destOrd="0" presId="urn:microsoft.com/office/officeart/2005/8/layout/cycle5"/>
    <dgm:cxn modelId="{82F69FF5-9175-7947-B796-6FB9753FBF4E}" type="presParOf" srcId="{26E15CB4-2648-9E45-A312-5978AED027BF}" destId="{6F7E525E-2DA5-A04E-BA87-9987B707CD22}" srcOrd="8" destOrd="0" presId="urn:microsoft.com/office/officeart/2005/8/layout/cycle5"/>
    <dgm:cxn modelId="{2A01B0F1-A68E-FF48-BDDF-11C7B2B86A0E}" type="presParOf" srcId="{26E15CB4-2648-9E45-A312-5978AED027BF}" destId="{EBA54CC3-443C-4C42-B042-B3D6D5ED76F8}" srcOrd="9" destOrd="0" presId="urn:microsoft.com/office/officeart/2005/8/layout/cycle5"/>
    <dgm:cxn modelId="{525013BB-3815-4948-94D2-D1F34C073B81}" type="presParOf" srcId="{26E15CB4-2648-9E45-A312-5978AED027BF}" destId="{AAFB1BF3-52E1-7842-8B13-8336C8132E16}" srcOrd="10" destOrd="0" presId="urn:microsoft.com/office/officeart/2005/8/layout/cycle5"/>
    <dgm:cxn modelId="{C2B39331-2D2A-C040-8321-6FE019A9CBAE}" type="presParOf" srcId="{26E15CB4-2648-9E45-A312-5978AED027BF}" destId="{2FE35744-09B6-784E-80BD-BBE05183A195}" srcOrd="11" destOrd="0" presId="urn:microsoft.com/office/officeart/2005/8/layout/cycle5"/>
    <dgm:cxn modelId="{6A8931E7-4C98-4146-B010-87D55ADDE149}" type="presParOf" srcId="{26E15CB4-2648-9E45-A312-5978AED027BF}" destId="{DA633D2B-BFDC-FE44-A754-83157ADF45BE}" srcOrd="12" destOrd="0" presId="urn:microsoft.com/office/officeart/2005/8/layout/cycle5"/>
    <dgm:cxn modelId="{BF830201-CD6A-654A-9D95-346AB5592AD1}" type="presParOf" srcId="{26E15CB4-2648-9E45-A312-5978AED027BF}" destId="{70CCF80D-5C50-3A43-A3EC-5E198284E696}" srcOrd="13" destOrd="0" presId="urn:microsoft.com/office/officeart/2005/8/layout/cycle5"/>
    <dgm:cxn modelId="{22881CF6-ADB5-A44D-933C-49EA4592F958}" type="presParOf" srcId="{26E15CB4-2648-9E45-A312-5978AED027BF}" destId="{B50E9476-A0E0-A541-91F1-513FACC60ED2}" srcOrd="14" destOrd="0" presId="urn:microsoft.com/office/officeart/2005/8/layout/cycle5"/>
    <dgm:cxn modelId="{8A84AED6-5D46-E348-B236-373008648832}" type="presParOf" srcId="{26E15CB4-2648-9E45-A312-5978AED027BF}" destId="{83063AD6-393D-3440-9CC0-B017AC52228B}" srcOrd="15" destOrd="0" presId="urn:microsoft.com/office/officeart/2005/8/layout/cycle5"/>
    <dgm:cxn modelId="{3CE47842-7A99-6944-9499-56EBAA8DCFFB}" type="presParOf" srcId="{26E15CB4-2648-9E45-A312-5978AED027BF}" destId="{48838538-FA86-794E-9F42-6B7A0E76FB35}" srcOrd="16" destOrd="0" presId="urn:microsoft.com/office/officeart/2005/8/layout/cycle5"/>
    <dgm:cxn modelId="{24D11541-28CB-6A4B-91E6-F9AB7F51BD67}" type="presParOf" srcId="{26E15CB4-2648-9E45-A312-5978AED027BF}" destId="{390AF03E-7F0B-8E42-A360-201598A609D6}" srcOrd="17" destOrd="0" presId="urn:microsoft.com/office/officeart/2005/8/layout/cycle5"/>
    <dgm:cxn modelId="{37A7E5BA-5922-7048-8660-80C56D0D4A6E}" type="presParOf" srcId="{26E15CB4-2648-9E45-A312-5978AED027BF}" destId="{1A9F25DE-46F1-2F47-AA23-BCD3AEDADBFA}" srcOrd="18" destOrd="0" presId="urn:microsoft.com/office/officeart/2005/8/layout/cycle5"/>
    <dgm:cxn modelId="{DEAE37AC-1E40-0F4C-B43B-260D1DE102F9}" type="presParOf" srcId="{26E15CB4-2648-9E45-A312-5978AED027BF}" destId="{CC216FDA-F5B9-0D47-92E7-0C5CB282AFF0}" srcOrd="19" destOrd="0" presId="urn:microsoft.com/office/officeart/2005/8/layout/cycle5"/>
    <dgm:cxn modelId="{29E83087-9FC8-0242-94E5-304C83A9ED4C}" type="presParOf" srcId="{26E15CB4-2648-9E45-A312-5978AED027BF}" destId="{06EFB304-B699-CD4E-8BA8-C9CDEA88AFD2}" srcOrd="20" destOrd="0" presId="urn:microsoft.com/office/officeart/2005/8/layout/cycle5"/>
  </dgm:cxnLst>
  <dgm:bg>
    <a:noFill/>
  </dgm:bg>
  <dgm:whole>
    <a:ln>
      <a:noFill/>
    </a:ln>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F3DDCD97-1F1D-DF48-8DDB-D692BE2F880A}"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GB"/>
        </a:p>
      </dgm:t>
    </dgm:pt>
    <dgm:pt modelId="{143D3D76-C7F3-874E-B6EE-61321EBCA6AE}">
      <dgm:prSet phldrT="[Text]" custT="1"/>
      <dgm:spPr/>
      <dgm:t>
        <a:bodyPr/>
        <a:lstStyle/>
        <a:p>
          <a:r>
            <a:rPr lang="en-GB" sz="1400" dirty="0"/>
            <a:t>Functional Testing</a:t>
          </a:r>
        </a:p>
      </dgm:t>
    </dgm:pt>
    <dgm:pt modelId="{6B9F46B7-4F2A-E04F-9124-7A6B3768D053}" type="parTrans" cxnId="{BFAC04D3-AA14-B14E-B775-6FE67CC170BD}">
      <dgm:prSet/>
      <dgm:spPr/>
      <dgm:t>
        <a:bodyPr/>
        <a:lstStyle/>
        <a:p>
          <a:endParaRPr lang="en-GB"/>
        </a:p>
      </dgm:t>
    </dgm:pt>
    <dgm:pt modelId="{836E4033-C85A-144D-8FC8-0DA10E065A67}" type="sibTrans" cxnId="{BFAC04D3-AA14-B14E-B775-6FE67CC170BD}">
      <dgm:prSet/>
      <dgm:spPr/>
      <dgm:t>
        <a:bodyPr/>
        <a:lstStyle/>
        <a:p>
          <a:endParaRPr lang="en-GB"/>
        </a:p>
      </dgm:t>
    </dgm:pt>
    <dgm:pt modelId="{6CDA5CDF-8E37-CF47-9145-ADB78C59BCB9}">
      <dgm:prSet phldrT="[Text]" custT="1"/>
      <dgm:spPr/>
      <dgm:t>
        <a:bodyPr/>
        <a:lstStyle/>
        <a:p>
          <a:r>
            <a:rPr lang="en-GB" sz="1200" dirty="0"/>
            <a:t>Non-Functional Testing</a:t>
          </a:r>
        </a:p>
      </dgm:t>
    </dgm:pt>
    <dgm:pt modelId="{BA0BCC74-8C40-F04A-ADAF-E3CAB36AA3CA}" type="parTrans" cxnId="{DE0C8AA5-087F-934B-BEE4-A7B0B07D073A}">
      <dgm:prSet/>
      <dgm:spPr/>
      <dgm:t>
        <a:bodyPr/>
        <a:lstStyle/>
        <a:p>
          <a:endParaRPr lang="en-GB"/>
        </a:p>
      </dgm:t>
    </dgm:pt>
    <dgm:pt modelId="{C028D457-835E-3145-87A3-3C19A97C7362}" type="sibTrans" cxnId="{DE0C8AA5-087F-934B-BEE4-A7B0B07D073A}">
      <dgm:prSet/>
      <dgm:spPr/>
      <dgm:t>
        <a:bodyPr/>
        <a:lstStyle/>
        <a:p>
          <a:endParaRPr lang="en-GB"/>
        </a:p>
      </dgm:t>
    </dgm:pt>
    <dgm:pt modelId="{CFD22DB9-D542-2946-8A1B-86D8258853E2}">
      <dgm:prSet phldrT="[Text]"/>
      <dgm:spPr/>
      <dgm:t>
        <a:bodyPr/>
        <a:lstStyle/>
        <a:p>
          <a:r>
            <a:rPr lang="en-GB" dirty="0"/>
            <a:t> </a:t>
          </a:r>
          <a:r>
            <a:rPr lang="en-GB" dirty="0">
              <a:solidFill>
                <a:schemeClr val="accent6">
                  <a:lumMod val="50000"/>
                </a:schemeClr>
              </a:solidFill>
            </a:rPr>
            <a:t>Quality Assurance</a:t>
          </a:r>
        </a:p>
      </dgm:t>
    </dgm:pt>
    <dgm:pt modelId="{C81A0BBB-6AB7-7B42-A4E7-9F5B80FD6944}" type="parTrans" cxnId="{CF4E51C5-008E-B04A-BE1C-EB96D90414A0}">
      <dgm:prSet/>
      <dgm:spPr/>
      <dgm:t>
        <a:bodyPr/>
        <a:lstStyle/>
        <a:p>
          <a:endParaRPr lang="en-GB"/>
        </a:p>
      </dgm:t>
    </dgm:pt>
    <dgm:pt modelId="{AC5FAE43-459C-C843-9DCB-18464CE9D4C3}" type="sibTrans" cxnId="{CF4E51C5-008E-B04A-BE1C-EB96D90414A0}">
      <dgm:prSet/>
      <dgm:spPr/>
      <dgm:t>
        <a:bodyPr/>
        <a:lstStyle/>
        <a:p>
          <a:endParaRPr lang="en-GB"/>
        </a:p>
      </dgm:t>
    </dgm:pt>
    <dgm:pt modelId="{6783CDBE-6656-F940-B63C-36DC50C9FF8A}">
      <dgm:prSet/>
      <dgm:spPr/>
      <dgm:t>
        <a:bodyPr/>
        <a:lstStyle/>
        <a:p>
          <a:r>
            <a:rPr lang="en-GB" dirty="0"/>
            <a:t>Code Quality</a:t>
          </a:r>
        </a:p>
      </dgm:t>
    </dgm:pt>
    <dgm:pt modelId="{AB966CB2-F45E-5B4F-B78A-CC9940C1AEF3}" type="parTrans" cxnId="{DF220B34-3A80-374B-8A49-BD598F1D9EA1}">
      <dgm:prSet/>
      <dgm:spPr/>
      <dgm:t>
        <a:bodyPr/>
        <a:lstStyle/>
        <a:p>
          <a:endParaRPr lang="en-GB"/>
        </a:p>
      </dgm:t>
    </dgm:pt>
    <dgm:pt modelId="{04EB89E9-6364-2141-B1C3-0BCEA97C5C46}" type="sibTrans" cxnId="{DF220B34-3A80-374B-8A49-BD598F1D9EA1}">
      <dgm:prSet/>
      <dgm:spPr/>
      <dgm:t>
        <a:bodyPr/>
        <a:lstStyle/>
        <a:p>
          <a:endParaRPr lang="en-GB"/>
        </a:p>
      </dgm:t>
    </dgm:pt>
    <dgm:pt modelId="{0904FE46-147A-2146-AA08-955B195D8C86}" type="pres">
      <dgm:prSet presAssocID="{F3DDCD97-1F1D-DF48-8DDB-D692BE2F880A}" presName="Name0" presStyleCnt="0">
        <dgm:presLayoutVars>
          <dgm:chMax val="4"/>
          <dgm:resizeHandles val="exact"/>
        </dgm:presLayoutVars>
      </dgm:prSet>
      <dgm:spPr/>
      <dgm:t>
        <a:bodyPr/>
        <a:lstStyle/>
        <a:p>
          <a:endParaRPr lang="en-US"/>
        </a:p>
      </dgm:t>
    </dgm:pt>
    <dgm:pt modelId="{B7C5EEC4-FDD5-E84F-AF0E-55EAF5841358}" type="pres">
      <dgm:prSet presAssocID="{F3DDCD97-1F1D-DF48-8DDB-D692BE2F880A}" presName="ellipse" presStyleLbl="trBgShp" presStyleIdx="0" presStyleCnt="1"/>
      <dgm:spPr/>
    </dgm:pt>
    <dgm:pt modelId="{2CA3AD28-C461-0A4C-A981-E2B0BD056E84}" type="pres">
      <dgm:prSet presAssocID="{F3DDCD97-1F1D-DF48-8DDB-D692BE2F880A}" presName="arrow1" presStyleLbl="fgShp" presStyleIdx="0" presStyleCnt="1"/>
      <dgm:spPr/>
    </dgm:pt>
    <dgm:pt modelId="{0E3A308F-B038-D94F-9EE3-CC790F3B9F8C}" type="pres">
      <dgm:prSet presAssocID="{F3DDCD97-1F1D-DF48-8DDB-D692BE2F880A}" presName="rectangle" presStyleLbl="revTx" presStyleIdx="0" presStyleCnt="1">
        <dgm:presLayoutVars>
          <dgm:bulletEnabled val="1"/>
        </dgm:presLayoutVars>
      </dgm:prSet>
      <dgm:spPr/>
      <dgm:t>
        <a:bodyPr/>
        <a:lstStyle/>
        <a:p>
          <a:endParaRPr lang="en-US"/>
        </a:p>
      </dgm:t>
    </dgm:pt>
    <dgm:pt modelId="{765FE5E4-88F6-2F4B-AC3E-A9858B5C089E}" type="pres">
      <dgm:prSet presAssocID="{6CDA5CDF-8E37-CF47-9145-ADB78C59BCB9}" presName="item1" presStyleLbl="node1" presStyleIdx="0" presStyleCnt="3">
        <dgm:presLayoutVars>
          <dgm:bulletEnabled val="1"/>
        </dgm:presLayoutVars>
      </dgm:prSet>
      <dgm:spPr/>
      <dgm:t>
        <a:bodyPr/>
        <a:lstStyle/>
        <a:p>
          <a:endParaRPr lang="en-US"/>
        </a:p>
      </dgm:t>
    </dgm:pt>
    <dgm:pt modelId="{3E47651E-26E1-2440-861D-D912F779277E}" type="pres">
      <dgm:prSet presAssocID="{6783CDBE-6656-F940-B63C-36DC50C9FF8A}" presName="item2" presStyleLbl="node1" presStyleIdx="1" presStyleCnt="3" custScaleX="110154" custScaleY="65484" custLinFactNeighborX="-28152" custLinFactNeighborY="-14372">
        <dgm:presLayoutVars>
          <dgm:bulletEnabled val="1"/>
        </dgm:presLayoutVars>
      </dgm:prSet>
      <dgm:spPr/>
      <dgm:t>
        <a:bodyPr/>
        <a:lstStyle/>
        <a:p>
          <a:endParaRPr lang="en-US"/>
        </a:p>
      </dgm:t>
    </dgm:pt>
    <dgm:pt modelId="{18DED467-2DFF-CF41-BBEF-CDEA89D23B35}" type="pres">
      <dgm:prSet presAssocID="{CFD22DB9-D542-2946-8A1B-86D8258853E2}" presName="item3" presStyleLbl="node1" presStyleIdx="2" presStyleCnt="3" custScaleX="87142" custScaleY="57797" custLinFactNeighborX="-47028" custLinFactNeighborY="-34060">
        <dgm:presLayoutVars>
          <dgm:bulletEnabled val="1"/>
        </dgm:presLayoutVars>
      </dgm:prSet>
      <dgm:spPr/>
      <dgm:t>
        <a:bodyPr/>
        <a:lstStyle/>
        <a:p>
          <a:endParaRPr lang="en-US"/>
        </a:p>
      </dgm:t>
    </dgm:pt>
    <dgm:pt modelId="{1558C47E-FF7C-7A41-89B1-A00EE07B4AF9}" type="pres">
      <dgm:prSet presAssocID="{F3DDCD97-1F1D-DF48-8DDB-D692BE2F880A}" presName="funnel" presStyleLbl="trAlignAcc1" presStyleIdx="0" presStyleCnt="1" custScaleX="119820" custScaleY="118943"/>
      <dgm:spPr/>
    </dgm:pt>
  </dgm:ptLst>
  <dgm:cxnLst>
    <dgm:cxn modelId="{DF220B34-3A80-374B-8A49-BD598F1D9EA1}" srcId="{F3DDCD97-1F1D-DF48-8DDB-D692BE2F880A}" destId="{6783CDBE-6656-F940-B63C-36DC50C9FF8A}" srcOrd="2" destOrd="0" parTransId="{AB966CB2-F45E-5B4F-B78A-CC9940C1AEF3}" sibTransId="{04EB89E9-6364-2141-B1C3-0BCEA97C5C46}"/>
    <dgm:cxn modelId="{86EB412C-CCDD-614D-A1B0-B0A39B9F2A58}" type="presOf" srcId="{6783CDBE-6656-F940-B63C-36DC50C9FF8A}" destId="{765FE5E4-88F6-2F4B-AC3E-A9858B5C089E}" srcOrd="0" destOrd="0" presId="urn:microsoft.com/office/officeart/2005/8/layout/funnel1"/>
    <dgm:cxn modelId="{DE0C8AA5-087F-934B-BEE4-A7B0B07D073A}" srcId="{F3DDCD97-1F1D-DF48-8DDB-D692BE2F880A}" destId="{6CDA5CDF-8E37-CF47-9145-ADB78C59BCB9}" srcOrd="1" destOrd="0" parTransId="{BA0BCC74-8C40-F04A-ADAF-E3CAB36AA3CA}" sibTransId="{C028D457-835E-3145-87A3-3C19A97C7362}"/>
    <dgm:cxn modelId="{BFAC04D3-AA14-B14E-B775-6FE67CC170BD}" srcId="{F3DDCD97-1F1D-DF48-8DDB-D692BE2F880A}" destId="{143D3D76-C7F3-874E-B6EE-61321EBCA6AE}" srcOrd="0" destOrd="0" parTransId="{6B9F46B7-4F2A-E04F-9124-7A6B3768D053}" sibTransId="{836E4033-C85A-144D-8FC8-0DA10E065A67}"/>
    <dgm:cxn modelId="{AC10B0DC-9E85-364E-A2E9-8EC29D663ACE}" type="presOf" srcId="{CFD22DB9-D542-2946-8A1B-86D8258853E2}" destId="{0E3A308F-B038-D94F-9EE3-CC790F3B9F8C}" srcOrd="0" destOrd="0" presId="urn:microsoft.com/office/officeart/2005/8/layout/funnel1"/>
    <dgm:cxn modelId="{604D6C32-D899-634C-B16F-556F348A56D7}" type="presOf" srcId="{F3DDCD97-1F1D-DF48-8DDB-D692BE2F880A}" destId="{0904FE46-147A-2146-AA08-955B195D8C86}" srcOrd="0" destOrd="0" presId="urn:microsoft.com/office/officeart/2005/8/layout/funnel1"/>
    <dgm:cxn modelId="{CF4E51C5-008E-B04A-BE1C-EB96D90414A0}" srcId="{F3DDCD97-1F1D-DF48-8DDB-D692BE2F880A}" destId="{CFD22DB9-D542-2946-8A1B-86D8258853E2}" srcOrd="3" destOrd="0" parTransId="{C81A0BBB-6AB7-7B42-A4E7-9F5B80FD6944}" sibTransId="{AC5FAE43-459C-C843-9DCB-18464CE9D4C3}"/>
    <dgm:cxn modelId="{EEBE396D-0648-0142-8E50-5F00C1E003F0}" type="presOf" srcId="{143D3D76-C7F3-874E-B6EE-61321EBCA6AE}" destId="{18DED467-2DFF-CF41-BBEF-CDEA89D23B35}" srcOrd="0" destOrd="0" presId="urn:microsoft.com/office/officeart/2005/8/layout/funnel1"/>
    <dgm:cxn modelId="{51DED2AA-CFB4-2F42-B3BD-AFFE052C5829}" type="presOf" srcId="{6CDA5CDF-8E37-CF47-9145-ADB78C59BCB9}" destId="{3E47651E-26E1-2440-861D-D912F779277E}" srcOrd="0" destOrd="0" presId="urn:microsoft.com/office/officeart/2005/8/layout/funnel1"/>
    <dgm:cxn modelId="{C24CD891-9DFD-9441-A480-021D2CD119AE}" type="presParOf" srcId="{0904FE46-147A-2146-AA08-955B195D8C86}" destId="{B7C5EEC4-FDD5-E84F-AF0E-55EAF5841358}" srcOrd="0" destOrd="0" presId="urn:microsoft.com/office/officeart/2005/8/layout/funnel1"/>
    <dgm:cxn modelId="{4430EA29-1461-3047-888D-30163DD876F8}" type="presParOf" srcId="{0904FE46-147A-2146-AA08-955B195D8C86}" destId="{2CA3AD28-C461-0A4C-A981-E2B0BD056E84}" srcOrd="1" destOrd="0" presId="urn:microsoft.com/office/officeart/2005/8/layout/funnel1"/>
    <dgm:cxn modelId="{0C018424-E6F7-3846-88A9-71ECF27236DB}" type="presParOf" srcId="{0904FE46-147A-2146-AA08-955B195D8C86}" destId="{0E3A308F-B038-D94F-9EE3-CC790F3B9F8C}" srcOrd="2" destOrd="0" presId="urn:microsoft.com/office/officeart/2005/8/layout/funnel1"/>
    <dgm:cxn modelId="{F9D89400-7986-AB49-BEFC-58B3C1BC1959}" type="presParOf" srcId="{0904FE46-147A-2146-AA08-955B195D8C86}" destId="{765FE5E4-88F6-2F4B-AC3E-A9858B5C089E}" srcOrd="3" destOrd="0" presId="urn:microsoft.com/office/officeart/2005/8/layout/funnel1"/>
    <dgm:cxn modelId="{F91F9CCD-1043-3040-8B3E-6BEF261CAC73}" type="presParOf" srcId="{0904FE46-147A-2146-AA08-955B195D8C86}" destId="{3E47651E-26E1-2440-861D-D912F779277E}" srcOrd="4" destOrd="0" presId="urn:microsoft.com/office/officeart/2005/8/layout/funnel1"/>
    <dgm:cxn modelId="{C1B591E7-382B-6B49-ACC5-393B7606062E}" type="presParOf" srcId="{0904FE46-147A-2146-AA08-955B195D8C86}" destId="{18DED467-2DFF-CF41-BBEF-CDEA89D23B35}" srcOrd="5" destOrd="0" presId="urn:microsoft.com/office/officeart/2005/8/layout/funnel1"/>
    <dgm:cxn modelId="{A9B24646-C52C-1142-8445-388668A39457}" type="presParOf" srcId="{0904FE46-147A-2146-AA08-955B195D8C86}" destId="{1558C47E-FF7C-7A41-89B1-A00EE07B4AF9}"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dgm:spPr/>
      <dgm:t>
        <a:bodyPr/>
        <a:lstStyle/>
        <a:p>
          <a:r>
            <a:rPr lang="en-US" b="1" i="0" dirty="0">
              <a:latin typeface="Helvetica Neue Condensed" charset="0"/>
              <a:ea typeface="Helvetica Neue Condensed" charset="0"/>
              <a:cs typeface="Helvetica Neue Condensed" charset="0"/>
            </a:rPr>
            <a:t>Findings</a:t>
          </a: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00241FED-D668-6A4F-9E1F-005F9A7ACEC9}">
      <dgm:prSet phldrT="[Text]" custT="1"/>
      <dgm:spPr/>
      <dgm:t>
        <a:bodyPr/>
        <a:lstStyle/>
        <a:p>
          <a:r>
            <a:rPr lang="en-US" sz="2000" b="0" i="0" dirty="0">
              <a:solidFill>
                <a:srgbClr val="367C2B"/>
              </a:solidFill>
              <a:latin typeface="Helvetica Neue Medium" charset="0"/>
              <a:ea typeface="Helvetica Neue Medium" charset="0"/>
              <a:cs typeface="Helvetica Neue Medium" charset="0"/>
            </a:rPr>
            <a:t>Uni Testing</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dgm:spPr/>
      <dgm:t>
        <a:bodyPr/>
        <a:lstStyle/>
        <a:p>
          <a:r>
            <a:rPr lang="en-US" b="1" i="0" dirty="0">
              <a:latin typeface="Helvetica Neue Condensed" charset="0"/>
              <a:ea typeface="Helvetica Neue Condensed" charset="0"/>
              <a:cs typeface="Helvetica Neue Condensed" charset="0"/>
            </a:rPr>
            <a:t>Difficulties</a:t>
          </a: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B0CDF6B8-551D-4641-81D6-38BDD16E9F10}">
      <dgm:prSet custT="1"/>
      <dgm:spPr/>
      <dgm:t>
        <a:bodyPr/>
        <a:lstStyle/>
        <a:p>
          <a:r>
            <a:rPr lang="en-US" sz="2000" b="0" i="0" dirty="0">
              <a:solidFill>
                <a:srgbClr val="367C2B"/>
              </a:solidFill>
              <a:latin typeface="Helvetica Neue Medium" charset="0"/>
              <a:ea typeface="Helvetica Neue Medium" charset="0"/>
              <a:cs typeface="Helvetica Neue Medium" charset="0"/>
            </a:rPr>
            <a:t>Environment</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3E3A5ECC-1245-9149-9D5D-4AA127E59404}">
      <dgm:prSet/>
      <dgm:spPr/>
      <dgm:t>
        <a:bodyPr/>
        <a:lstStyle/>
        <a:p>
          <a:r>
            <a:rPr lang="en-US" b="1" i="0" dirty="0">
              <a:latin typeface="Helvetica Neue Condensed" charset="0"/>
              <a:ea typeface="Helvetica Neue Condensed" charset="0"/>
              <a:cs typeface="Helvetica Neue Condensed" charset="0"/>
            </a:rPr>
            <a:t>Process</a:t>
          </a:r>
        </a:p>
      </dgm:t>
    </dgm:pt>
    <dgm:pt modelId="{F1A29B0F-15F8-BE49-9EA2-3959D0C74B46}" type="parTrans" cxnId="{98B43292-54CA-7C4A-B83C-5A319552E450}">
      <dgm:prSet/>
      <dgm:spPr/>
      <dgm:t>
        <a:bodyPr/>
        <a:lstStyle/>
        <a:p>
          <a:endParaRPr lang="en-US">
            <a:latin typeface="Helvetica Neue" charset="0"/>
            <a:ea typeface="Helvetica Neue" charset="0"/>
            <a:cs typeface="Helvetica Neue" charset="0"/>
          </a:endParaRPr>
        </a:p>
      </dgm:t>
    </dgm:pt>
    <dgm:pt modelId="{FBF3AD29-1D60-F94C-835C-764797555283}" type="sibTrans" cxnId="{98B43292-54CA-7C4A-B83C-5A319552E450}">
      <dgm:prSet/>
      <dgm:spPr/>
      <dgm:t>
        <a:bodyPr/>
        <a:lstStyle/>
        <a:p>
          <a:endParaRPr lang="en-US">
            <a:latin typeface="Helvetica Neue" charset="0"/>
            <a:ea typeface="Helvetica Neue" charset="0"/>
            <a:cs typeface="Helvetica Neue" charset="0"/>
          </a:endParaRPr>
        </a:p>
      </dgm:t>
    </dgm:pt>
    <dgm:pt modelId="{9A548483-5933-C44B-9849-DA9AAAB0B936}">
      <dgm:prSet custT="1"/>
      <dgm:spPr/>
      <dgm:t>
        <a:bodyPr/>
        <a:lstStyle/>
        <a:p>
          <a:endParaRPr lang="en-US" sz="2000" b="0" i="0" dirty="0">
            <a:solidFill>
              <a:srgbClr val="367C2B"/>
            </a:solidFill>
            <a:latin typeface="Helvetica Neue Medium" charset="0"/>
            <a:ea typeface="Helvetica Neue Medium" charset="0"/>
            <a:cs typeface="Helvetica Neue Medium" charset="0"/>
          </a:endParaRPr>
        </a:p>
      </dgm:t>
    </dgm:pt>
    <dgm:pt modelId="{86BB4E69-89CB-8E4B-B4E1-6296F0202256}" type="parTrans" cxnId="{00948763-A3F7-604A-99DA-B96CC1D46983}">
      <dgm:prSet/>
      <dgm:spPr/>
      <dgm:t>
        <a:bodyPr/>
        <a:lstStyle/>
        <a:p>
          <a:endParaRPr lang="en-US">
            <a:latin typeface="Helvetica Neue" charset="0"/>
            <a:ea typeface="Helvetica Neue" charset="0"/>
            <a:cs typeface="Helvetica Neue" charset="0"/>
          </a:endParaRPr>
        </a:p>
      </dgm:t>
    </dgm:pt>
    <dgm:pt modelId="{190AA117-1DF9-7344-B10E-B5E897B06E00}" type="sibTrans" cxnId="{00948763-A3F7-604A-99DA-B96CC1D46983}">
      <dgm:prSet/>
      <dgm:spPr/>
      <dgm:t>
        <a:bodyPr/>
        <a:lstStyle/>
        <a:p>
          <a:endParaRPr lang="en-US">
            <a:latin typeface="Helvetica Neue" charset="0"/>
            <a:ea typeface="Helvetica Neue" charset="0"/>
            <a:cs typeface="Helvetica Neue" charset="0"/>
          </a:endParaRPr>
        </a:p>
      </dgm:t>
    </dgm:pt>
    <dgm:pt modelId="{D8BABC63-B07F-D448-A09A-6C5EA8E56BC8}">
      <dgm:prSet phldrT="[Text]" custT="1"/>
      <dgm:spPr/>
      <dgm:t>
        <a:bodyPr/>
        <a:lstStyle/>
        <a:p>
          <a:r>
            <a:rPr lang="en-US" sz="2000" b="0" i="0" dirty="0">
              <a:solidFill>
                <a:srgbClr val="367C2B"/>
              </a:solidFill>
              <a:latin typeface="Helvetica Neue Medium" charset="0"/>
              <a:ea typeface="Helvetica Neue Medium" charset="0"/>
              <a:cs typeface="Helvetica Neue Medium" charset="0"/>
            </a:rPr>
            <a:t>pair programming</a:t>
          </a:r>
        </a:p>
      </dgm:t>
    </dgm:pt>
    <dgm:pt modelId="{050ECC05-F392-6F48-A174-4BBD570EA054}" type="parTrans" cxnId="{33308D33-4445-984F-95DE-73EDAB114544}">
      <dgm:prSet/>
      <dgm:spPr/>
      <dgm:t>
        <a:bodyPr/>
        <a:lstStyle/>
        <a:p>
          <a:endParaRPr lang="en-GB"/>
        </a:p>
      </dgm:t>
    </dgm:pt>
    <dgm:pt modelId="{8D6E714E-C63F-EF46-A613-08FCF03BED31}" type="sibTrans" cxnId="{33308D33-4445-984F-95DE-73EDAB114544}">
      <dgm:prSet/>
      <dgm:spPr/>
      <dgm:t>
        <a:bodyPr/>
        <a:lstStyle/>
        <a:p>
          <a:endParaRPr lang="en-GB"/>
        </a:p>
      </dgm:t>
    </dgm:pt>
    <dgm:pt modelId="{94707D14-1786-D84A-B21C-FE3FF9D7E3C7}" type="pres">
      <dgm:prSet presAssocID="{CA013033-26F4-1F4C-87A7-A214D19EA6B6}" presName="Name0" presStyleCnt="0">
        <dgm:presLayoutVars>
          <dgm:dir/>
          <dgm:animLvl val="lvl"/>
          <dgm:resizeHandles val="exact"/>
        </dgm:presLayoutVars>
      </dgm:prSet>
      <dgm:spPr/>
      <dgm:t>
        <a:bodyPr/>
        <a:lstStyle/>
        <a:p>
          <a:endParaRPr lang="en-US"/>
        </a:p>
      </dgm:t>
    </dgm:pt>
    <dgm:pt modelId="{99CC2B53-E9A7-1D4D-A689-A8B4B8C14CC1}" type="pres">
      <dgm:prSet presAssocID="{B1BEC3C0-6188-EC49-A514-C0436B53070B}" presName="composite" presStyleCnt="0"/>
      <dgm:spPr/>
    </dgm:pt>
    <dgm:pt modelId="{7DFCBA19-CB96-6047-95E3-6C1EFF9FE1B0}" type="pres">
      <dgm:prSet presAssocID="{B1BEC3C0-6188-EC49-A514-C0436B53070B}" presName="parTx" presStyleLbl="alignNode1" presStyleIdx="0" presStyleCnt="3">
        <dgm:presLayoutVars>
          <dgm:chMax val="0"/>
          <dgm:chPref val="0"/>
          <dgm:bulletEnabled val="1"/>
        </dgm:presLayoutVars>
      </dgm:prSet>
      <dgm:spPr/>
      <dgm:t>
        <a:bodyPr/>
        <a:lstStyle/>
        <a:p>
          <a:endParaRPr lang="en-US"/>
        </a:p>
      </dgm:t>
    </dgm:pt>
    <dgm:pt modelId="{075D174B-272E-0C48-B06A-48642EF3C6C8}" type="pres">
      <dgm:prSet presAssocID="{B1BEC3C0-6188-EC49-A514-C0436B53070B}" presName="desTx" presStyleLbl="alignAccFollowNode1" presStyleIdx="0" presStyleCnt="3">
        <dgm:presLayoutVars>
          <dgm:bulletEnabled val="1"/>
        </dgm:presLayoutVars>
      </dgm:prSet>
      <dgm:spPr/>
      <dgm:t>
        <a:bodyPr/>
        <a:lstStyle/>
        <a:p>
          <a:endParaRPr lang="en-US"/>
        </a:p>
      </dgm:t>
    </dgm:pt>
    <dgm:pt modelId="{7ED85295-425E-104C-84A0-1811D73AC067}" type="pres">
      <dgm:prSet presAssocID="{ED09C87C-65E9-4B4B-8843-C333C9D88EE1}" presName="space" presStyleCnt="0"/>
      <dgm:spPr/>
    </dgm:pt>
    <dgm:pt modelId="{86896EFF-BE49-834A-81DF-64F0AD48EF60}" type="pres">
      <dgm:prSet presAssocID="{3E3A5ECC-1245-9149-9D5D-4AA127E59404}" presName="composite" presStyleCnt="0"/>
      <dgm:spPr/>
    </dgm:pt>
    <dgm:pt modelId="{6B921A67-38DA-E749-BF8D-F258A9F0919B}" type="pres">
      <dgm:prSet presAssocID="{3E3A5ECC-1245-9149-9D5D-4AA127E59404}" presName="parTx" presStyleLbl="alignNode1" presStyleIdx="1" presStyleCnt="3">
        <dgm:presLayoutVars>
          <dgm:chMax val="0"/>
          <dgm:chPref val="0"/>
          <dgm:bulletEnabled val="1"/>
        </dgm:presLayoutVars>
      </dgm:prSet>
      <dgm:spPr/>
      <dgm:t>
        <a:bodyPr/>
        <a:lstStyle/>
        <a:p>
          <a:endParaRPr lang="en-US"/>
        </a:p>
      </dgm:t>
    </dgm:pt>
    <dgm:pt modelId="{44415275-E669-2444-B340-93628B07AEA2}" type="pres">
      <dgm:prSet presAssocID="{3E3A5ECC-1245-9149-9D5D-4AA127E59404}" presName="desTx" presStyleLbl="alignAccFollowNode1" presStyleIdx="1" presStyleCnt="3">
        <dgm:presLayoutVars>
          <dgm:bulletEnabled val="1"/>
        </dgm:presLayoutVars>
      </dgm:prSet>
      <dgm:spPr/>
      <dgm:t>
        <a:bodyPr/>
        <a:lstStyle/>
        <a:p>
          <a:endParaRPr lang="en-US"/>
        </a:p>
      </dgm:t>
    </dgm:pt>
    <dgm:pt modelId="{62F46723-1E89-6F49-BC21-6998E8343026}" type="pres">
      <dgm:prSet presAssocID="{FBF3AD29-1D60-F94C-835C-764797555283}" presName="space" presStyleCnt="0"/>
      <dgm:spPr/>
    </dgm:pt>
    <dgm:pt modelId="{76347BA3-01F3-DD4B-81EA-4682ED89BB39}" type="pres">
      <dgm:prSet presAssocID="{36216EF9-4AD4-C241-8049-ACCEA26CA152}" presName="composite" presStyleCnt="0"/>
      <dgm:spPr/>
    </dgm:pt>
    <dgm:pt modelId="{008C2130-CFDB-2044-8ADC-1C4FB6C53530}" type="pres">
      <dgm:prSet presAssocID="{36216EF9-4AD4-C241-8049-ACCEA26CA152}" presName="parTx" presStyleLbl="alignNode1" presStyleIdx="2" presStyleCnt="3">
        <dgm:presLayoutVars>
          <dgm:chMax val="0"/>
          <dgm:chPref val="0"/>
          <dgm:bulletEnabled val="1"/>
        </dgm:presLayoutVars>
      </dgm:prSet>
      <dgm:spPr/>
      <dgm:t>
        <a:bodyPr/>
        <a:lstStyle/>
        <a:p>
          <a:endParaRPr lang="en-US"/>
        </a:p>
      </dgm:t>
    </dgm:pt>
    <dgm:pt modelId="{5637CBF4-7A55-394D-93ED-13B6C022B9F0}" type="pres">
      <dgm:prSet presAssocID="{36216EF9-4AD4-C241-8049-ACCEA26CA152}" presName="desTx" presStyleLbl="alignAccFollowNode1" presStyleIdx="2" presStyleCnt="3">
        <dgm:presLayoutVars>
          <dgm:bulletEnabled val="1"/>
        </dgm:presLayoutVars>
      </dgm:prSet>
      <dgm:spPr/>
      <dgm:t>
        <a:bodyPr/>
        <a:lstStyle/>
        <a:p>
          <a:endParaRPr lang="en-US"/>
        </a:p>
      </dgm:t>
    </dgm:pt>
  </dgm:ptLst>
  <dgm:cxnLst>
    <dgm:cxn modelId="{4F133101-A5EC-2F4F-9033-C4CA2136F56D}" type="presOf" srcId="{D8BABC63-B07F-D448-A09A-6C5EA8E56BC8}" destId="{075D174B-272E-0C48-B06A-48642EF3C6C8}" srcOrd="0" destOrd="1" presId="urn:microsoft.com/office/officeart/2005/8/layout/hList1"/>
    <dgm:cxn modelId="{00948763-A3F7-604A-99DA-B96CC1D46983}" srcId="{3E3A5ECC-1245-9149-9D5D-4AA127E59404}" destId="{9A548483-5933-C44B-9849-DA9AAAB0B936}" srcOrd="0" destOrd="0" parTransId="{86BB4E69-89CB-8E4B-B4E1-6296F0202256}" sibTransId="{190AA117-1DF9-7344-B10E-B5E897B06E00}"/>
    <dgm:cxn modelId="{372ED7D5-FE55-6F45-AC5F-3100CD0554E5}" srcId="{B1BEC3C0-6188-EC49-A514-C0436B53070B}" destId="{00241FED-D668-6A4F-9E1F-005F9A7ACEC9}" srcOrd="0" destOrd="0" parTransId="{4561CC1D-2A60-8740-86F6-EC0A839349A8}" sibTransId="{A1C148F8-57BB-7F44-A4C9-F42F3E19C4F0}"/>
    <dgm:cxn modelId="{591C24CA-2929-D64E-B5AF-B11FA763BCB8}" type="presOf" srcId="{B0CDF6B8-551D-4641-81D6-38BDD16E9F10}" destId="{5637CBF4-7A55-394D-93ED-13B6C022B9F0}" srcOrd="0" destOrd="0" presId="urn:microsoft.com/office/officeart/2005/8/layout/hList1"/>
    <dgm:cxn modelId="{46BE5752-D2D8-3B4A-9947-F6F36AEFF3E2}" srcId="{CA013033-26F4-1F4C-87A7-A214D19EA6B6}" destId="{36216EF9-4AD4-C241-8049-ACCEA26CA152}" srcOrd="2" destOrd="0" parTransId="{FBE38CB0-4827-F749-A773-A994DBDAAA42}" sibTransId="{385EE96B-D470-4A40-BD63-28EA6FE7F51C}"/>
    <dgm:cxn modelId="{954C992A-DED0-6842-BEA1-23D4AE843A53}" type="presOf" srcId="{B1BEC3C0-6188-EC49-A514-C0436B53070B}" destId="{7DFCBA19-CB96-6047-95E3-6C1EFF9FE1B0}" srcOrd="0" destOrd="0" presId="urn:microsoft.com/office/officeart/2005/8/layout/hList1"/>
    <dgm:cxn modelId="{8932FC12-35B0-004A-8EF3-476583ED1E80}" srcId="{CA013033-26F4-1F4C-87A7-A214D19EA6B6}" destId="{B1BEC3C0-6188-EC49-A514-C0436B53070B}" srcOrd="0" destOrd="0" parTransId="{2609FA59-281E-E04B-8EC3-3157CE36694C}" sibTransId="{ED09C87C-65E9-4B4B-8843-C333C9D88EE1}"/>
    <dgm:cxn modelId="{0E81EB30-D52B-6F45-947B-F81911B3D853}" type="presOf" srcId="{9A548483-5933-C44B-9849-DA9AAAB0B936}" destId="{44415275-E669-2444-B340-93628B07AEA2}" srcOrd="0" destOrd="0" presId="urn:microsoft.com/office/officeart/2005/8/layout/hList1"/>
    <dgm:cxn modelId="{8217A239-AE06-2042-B048-07EA1AAA878D}" type="presOf" srcId="{00241FED-D668-6A4F-9E1F-005F9A7ACEC9}" destId="{075D174B-272E-0C48-B06A-48642EF3C6C8}" srcOrd="0" destOrd="0" presId="urn:microsoft.com/office/officeart/2005/8/layout/hList1"/>
    <dgm:cxn modelId="{98B43292-54CA-7C4A-B83C-5A319552E450}" srcId="{CA013033-26F4-1F4C-87A7-A214D19EA6B6}" destId="{3E3A5ECC-1245-9149-9D5D-4AA127E59404}" srcOrd="1" destOrd="0" parTransId="{F1A29B0F-15F8-BE49-9EA2-3959D0C74B46}" sibTransId="{FBF3AD29-1D60-F94C-835C-764797555283}"/>
    <dgm:cxn modelId="{0A32DD10-FB74-BD47-9FD4-DA043F0765CF}" type="presOf" srcId="{CA013033-26F4-1F4C-87A7-A214D19EA6B6}" destId="{94707D14-1786-D84A-B21C-FE3FF9D7E3C7}" srcOrd="0" destOrd="0" presId="urn:microsoft.com/office/officeart/2005/8/layout/hList1"/>
    <dgm:cxn modelId="{33308D33-4445-984F-95DE-73EDAB114544}" srcId="{B1BEC3C0-6188-EC49-A514-C0436B53070B}" destId="{D8BABC63-B07F-D448-A09A-6C5EA8E56BC8}" srcOrd="1" destOrd="0" parTransId="{050ECC05-F392-6F48-A174-4BBD570EA054}" sibTransId="{8D6E714E-C63F-EF46-A613-08FCF03BED31}"/>
    <dgm:cxn modelId="{4F08D519-8BA0-8247-AA50-AAF1E511F623}" type="presOf" srcId="{36216EF9-4AD4-C241-8049-ACCEA26CA152}" destId="{008C2130-CFDB-2044-8ADC-1C4FB6C53530}" srcOrd="0" destOrd="0" presId="urn:microsoft.com/office/officeart/2005/8/layout/hList1"/>
    <dgm:cxn modelId="{01C90261-95E6-D144-A576-AB2B3CA57630}" type="presOf" srcId="{3E3A5ECC-1245-9149-9D5D-4AA127E59404}" destId="{6B921A67-38DA-E749-BF8D-F258A9F0919B}" srcOrd="0" destOrd="0" presId="urn:microsoft.com/office/officeart/2005/8/layout/hList1"/>
    <dgm:cxn modelId="{227EFEDD-8100-F44E-80DC-8A0FF05BF614}" srcId="{36216EF9-4AD4-C241-8049-ACCEA26CA152}" destId="{B0CDF6B8-551D-4641-81D6-38BDD16E9F10}" srcOrd="0" destOrd="0" parTransId="{25F58781-C9E6-BE4D-A576-584B85E97855}" sibTransId="{EF1F10C7-5C8B-6143-AC39-285E3EA17824}"/>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57334979-D040-834C-AACC-7BC15FE2E7A7}" type="presParOf" srcId="{94707D14-1786-D84A-B21C-FE3FF9D7E3C7}" destId="{86896EFF-BE49-834A-81DF-64F0AD48EF60}" srcOrd="2" destOrd="0" presId="urn:microsoft.com/office/officeart/2005/8/layout/hList1"/>
    <dgm:cxn modelId="{27EEA02D-607E-F44E-A3B3-34EF3643A872}" type="presParOf" srcId="{86896EFF-BE49-834A-81DF-64F0AD48EF60}" destId="{6B921A67-38DA-E749-BF8D-F258A9F0919B}" srcOrd="0" destOrd="0" presId="urn:microsoft.com/office/officeart/2005/8/layout/hList1"/>
    <dgm:cxn modelId="{AC6DDEA0-02BC-F449-9BAE-A188538352EA}" type="presParOf" srcId="{86896EFF-BE49-834A-81DF-64F0AD48EF60}" destId="{44415275-E669-2444-B340-93628B07AEA2}" srcOrd="1" destOrd="0" presId="urn:microsoft.com/office/officeart/2005/8/layout/hList1"/>
    <dgm:cxn modelId="{6E74B86F-6904-D348-B106-E6D9DFDF3C02}" type="presParOf" srcId="{94707D14-1786-D84A-B21C-FE3FF9D7E3C7}" destId="{62F46723-1E89-6F49-BC21-6998E8343026}" srcOrd="3" destOrd="0" presId="urn:microsoft.com/office/officeart/2005/8/layout/hList1"/>
    <dgm:cxn modelId="{337013BC-0F3F-9941-BE5E-9DA4BCAFF1A7}" type="presParOf" srcId="{94707D14-1786-D84A-B21C-FE3FF9D7E3C7}" destId="{76347BA3-01F3-DD4B-81EA-4682ED89BB39}" srcOrd="4"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048DAD-E11A-0847-BE85-1FC0C6F392F2}"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E477D31D-F68B-674D-B29B-3975DE404614}">
      <dgm:prSet phldrT="[Text]"/>
      <dgm:spPr/>
      <dgm:t>
        <a:bodyPr/>
        <a:lstStyle/>
        <a:p>
          <a:r>
            <a:rPr lang="en-US" b="0" i="0" dirty="0">
              <a:latin typeface="Helvetica Neue Medium" charset="0"/>
              <a:ea typeface="Helvetica Neue Medium" charset="0"/>
              <a:cs typeface="Helvetica Neue Medium" charset="0"/>
            </a:rPr>
            <a:t>AGILE</a:t>
          </a:r>
        </a:p>
      </dgm:t>
    </dgm:pt>
    <dgm:pt modelId="{12963569-D4ED-0947-A186-64CB5E7024AF}" type="parTrans" cxnId="{D69A59DE-0F3B-F944-B1F2-C68167635892}">
      <dgm:prSet/>
      <dgm:spPr/>
      <dgm:t>
        <a:bodyPr/>
        <a:lstStyle/>
        <a:p>
          <a:endParaRPr lang="en-US">
            <a:latin typeface="Helvetica Neue" charset="0"/>
            <a:ea typeface="Helvetica Neue" charset="0"/>
            <a:cs typeface="Helvetica Neue" charset="0"/>
          </a:endParaRPr>
        </a:p>
      </dgm:t>
    </dgm:pt>
    <dgm:pt modelId="{FF81918A-AF73-344F-89B0-17CB91A2C441}" type="sibTrans" cxnId="{D69A59DE-0F3B-F944-B1F2-C68167635892}">
      <dgm:prSet/>
      <dgm:spPr/>
      <dgm:t>
        <a:bodyPr/>
        <a:lstStyle/>
        <a:p>
          <a:endParaRPr lang="en-US">
            <a:latin typeface="Helvetica Neue" charset="0"/>
            <a:ea typeface="Helvetica Neue" charset="0"/>
            <a:cs typeface="Helvetica Neue" charset="0"/>
          </a:endParaRPr>
        </a:p>
      </dgm:t>
    </dgm:pt>
    <dgm:pt modelId="{B0CD8A83-73E7-AB48-93AA-726A15FC0F06}">
      <dgm:prSet phldrT="[Text]" custT="1"/>
      <dgm:spPr/>
      <dgm:t>
        <a:bodyPr/>
        <a:lstStyle/>
        <a:p>
          <a:r>
            <a:rPr lang="en-US" sz="2800" b="0" i="0" dirty="0">
              <a:solidFill>
                <a:srgbClr val="367C2B"/>
              </a:solidFill>
              <a:latin typeface="Helvetica Neue Light" charset="0"/>
              <a:ea typeface="Helvetica Neue Light" charset="0"/>
              <a:cs typeface="Helvetica Neue Light" charset="0"/>
            </a:rPr>
            <a:t>Sprint</a:t>
          </a:r>
        </a:p>
      </dgm:t>
    </dgm:pt>
    <dgm:pt modelId="{5EBCFFFA-6E75-B841-8337-E69AD9391B98}" type="parTrans" cxnId="{CD9DDA05-F5D7-E846-85BF-2D0B0773A6B6}">
      <dgm:prSet/>
      <dgm:spPr/>
      <dgm:t>
        <a:bodyPr/>
        <a:lstStyle/>
        <a:p>
          <a:endParaRPr lang="en-US">
            <a:latin typeface="Helvetica Neue" charset="0"/>
            <a:ea typeface="Helvetica Neue" charset="0"/>
            <a:cs typeface="Helvetica Neue" charset="0"/>
          </a:endParaRPr>
        </a:p>
      </dgm:t>
    </dgm:pt>
    <dgm:pt modelId="{EA42F332-224A-EC40-8564-91BE82232E42}" type="sibTrans" cxnId="{CD9DDA05-F5D7-E846-85BF-2D0B0773A6B6}">
      <dgm:prSet/>
      <dgm:spPr/>
      <dgm:t>
        <a:bodyPr/>
        <a:lstStyle/>
        <a:p>
          <a:endParaRPr lang="en-US">
            <a:latin typeface="Helvetica Neue" charset="0"/>
            <a:ea typeface="Helvetica Neue" charset="0"/>
            <a:cs typeface="Helvetica Neue" charset="0"/>
          </a:endParaRPr>
        </a:p>
      </dgm:t>
    </dgm:pt>
    <dgm:pt modelId="{CBD8B8C5-C9F8-904F-A9B2-8D22FA71ACE6}">
      <dgm:prSet phldrT="[Text]" custT="1"/>
      <dgm:spPr/>
      <dgm:t>
        <a:bodyPr/>
        <a:lstStyle/>
        <a:p>
          <a:r>
            <a:rPr lang="en-US" sz="2800" b="0" i="0" dirty="0">
              <a:solidFill>
                <a:srgbClr val="367C2B"/>
              </a:solidFill>
              <a:latin typeface="Helvetica Neue Light" charset="0"/>
              <a:ea typeface="Helvetica Neue Light" charset="0"/>
              <a:cs typeface="Helvetica Neue Light" charset="0"/>
            </a:rPr>
            <a:t>Scrum</a:t>
          </a:r>
        </a:p>
      </dgm:t>
    </dgm:pt>
    <dgm:pt modelId="{4DF29FA8-6C9A-7F41-80F9-A193B8A0EE1B}" type="parTrans" cxnId="{8F03B71E-E6B2-1E40-BB22-B8642F260956}">
      <dgm:prSet/>
      <dgm:spPr/>
      <dgm:t>
        <a:bodyPr/>
        <a:lstStyle/>
        <a:p>
          <a:endParaRPr lang="en-US">
            <a:latin typeface="Helvetica Neue" charset="0"/>
            <a:ea typeface="Helvetica Neue" charset="0"/>
            <a:cs typeface="Helvetica Neue" charset="0"/>
          </a:endParaRPr>
        </a:p>
      </dgm:t>
    </dgm:pt>
    <dgm:pt modelId="{EF2F5EC4-1C22-B441-9847-4833567CB448}" type="sibTrans" cxnId="{8F03B71E-E6B2-1E40-BB22-B8642F260956}">
      <dgm:prSet/>
      <dgm:spPr/>
      <dgm:t>
        <a:bodyPr/>
        <a:lstStyle/>
        <a:p>
          <a:endParaRPr lang="en-US">
            <a:latin typeface="Helvetica Neue" charset="0"/>
            <a:ea typeface="Helvetica Neue" charset="0"/>
            <a:cs typeface="Helvetica Neue" charset="0"/>
          </a:endParaRPr>
        </a:p>
      </dgm:t>
    </dgm:pt>
    <dgm:pt modelId="{E157C2C3-FAD5-DD43-9E7C-8A6DA0166EDB}">
      <dgm:prSet phldrT="[Text]"/>
      <dgm:spPr/>
      <dgm:t>
        <a:bodyPr/>
        <a:lstStyle/>
        <a:p>
          <a:r>
            <a:rPr lang="en-US" b="0" i="0" dirty="0">
              <a:latin typeface="Helvetica Neue Medium" charset="0"/>
              <a:ea typeface="Helvetica Neue Medium" charset="0"/>
              <a:cs typeface="Helvetica Neue Medium" charset="0"/>
            </a:rPr>
            <a:t>GITLAB</a:t>
          </a:r>
        </a:p>
      </dgm:t>
    </dgm:pt>
    <dgm:pt modelId="{C270D321-E660-8049-B44A-5AE469429187}" type="parTrans" cxnId="{48433A76-931D-1946-81C6-694A129301BB}">
      <dgm:prSet/>
      <dgm:spPr/>
      <dgm:t>
        <a:bodyPr/>
        <a:lstStyle/>
        <a:p>
          <a:endParaRPr lang="en-US">
            <a:latin typeface="Helvetica Neue" charset="0"/>
            <a:ea typeface="Helvetica Neue" charset="0"/>
            <a:cs typeface="Helvetica Neue" charset="0"/>
          </a:endParaRPr>
        </a:p>
      </dgm:t>
    </dgm:pt>
    <dgm:pt modelId="{3C8DC78F-1488-6340-9FAA-344D5935B03C}" type="sibTrans" cxnId="{48433A76-931D-1946-81C6-694A129301BB}">
      <dgm:prSet/>
      <dgm:spPr/>
      <dgm:t>
        <a:bodyPr/>
        <a:lstStyle/>
        <a:p>
          <a:endParaRPr lang="en-US">
            <a:latin typeface="Helvetica Neue" charset="0"/>
            <a:ea typeface="Helvetica Neue" charset="0"/>
            <a:cs typeface="Helvetica Neue" charset="0"/>
          </a:endParaRPr>
        </a:p>
      </dgm:t>
    </dgm:pt>
    <dgm:pt modelId="{A0AF78EF-D5EF-0D4D-BB05-F475C07273F8}">
      <dgm:prSet phldrT="[Text]" custT="1"/>
      <dgm:spPr/>
      <dgm:t>
        <a:bodyPr/>
        <a:lstStyle/>
        <a:p>
          <a:r>
            <a:rPr lang="en-US" sz="2800" b="0" i="0" dirty="0">
              <a:solidFill>
                <a:srgbClr val="367C2B"/>
              </a:solidFill>
              <a:latin typeface="Helvetica Neue Light" charset="0"/>
              <a:ea typeface="Helvetica Neue Light" charset="0"/>
              <a:cs typeface="Helvetica Neue Light" charset="0"/>
            </a:rPr>
            <a:t>Ticket</a:t>
          </a:r>
        </a:p>
      </dgm:t>
    </dgm:pt>
    <dgm:pt modelId="{1C6576FA-9CBA-E145-ABD4-4D5595A5D68E}" type="parTrans" cxnId="{AD6C7586-7FD1-EA4E-A5F4-E11C6699B37B}">
      <dgm:prSet/>
      <dgm:spPr/>
      <dgm:t>
        <a:bodyPr/>
        <a:lstStyle/>
        <a:p>
          <a:endParaRPr lang="en-US">
            <a:latin typeface="Helvetica Neue" charset="0"/>
            <a:ea typeface="Helvetica Neue" charset="0"/>
            <a:cs typeface="Helvetica Neue" charset="0"/>
          </a:endParaRPr>
        </a:p>
      </dgm:t>
    </dgm:pt>
    <dgm:pt modelId="{305A5624-2F93-1849-A740-E818251B1F42}" type="sibTrans" cxnId="{AD6C7586-7FD1-EA4E-A5F4-E11C6699B37B}">
      <dgm:prSet/>
      <dgm:spPr/>
      <dgm:t>
        <a:bodyPr/>
        <a:lstStyle/>
        <a:p>
          <a:endParaRPr lang="en-US">
            <a:latin typeface="Helvetica Neue" charset="0"/>
            <a:ea typeface="Helvetica Neue" charset="0"/>
            <a:cs typeface="Helvetica Neue" charset="0"/>
          </a:endParaRPr>
        </a:p>
      </dgm:t>
    </dgm:pt>
    <dgm:pt modelId="{1A808FF7-EE7F-B04D-9E45-729A8B89D42A}">
      <dgm:prSet phldrT="[Text]" custT="1"/>
      <dgm:spPr/>
      <dgm:t>
        <a:bodyPr/>
        <a:lstStyle/>
        <a:p>
          <a:r>
            <a:rPr lang="en-US" sz="2800" b="0" i="0" dirty="0">
              <a:solidFill>
                <a:srgbClr val="367C2B"/>
              </a:solidFill>
              <a:latin typeface="Helvetica Neue Light" charset="0"/>
              <a:ea typeface="Helvetica Neue Light" charset="0"/>
              <a:cs typeface="Helvetica Neue Light" charset="0"/>
            </a:rPr>
            <a:t>Kanban</a:t>
          </a:r>
        </a:p>
      </dgm:t>
    </dgm:pt>
    <dgm:pt modelId="{02E6711D-6DFF-CB43-A25B-EF4A04C2416C}" type="parTrans" cxnId="{FE53F64D-EE38-2344-9A89-2740189E0FBD}">
      <dgm:prSet/>
      <dgm:spPr/>
      <dgm:t>
        <a:bodyPr/>
        <a:lstStyle/>
        <a:p>
          <a:endParaRPr lang="en-US">
            <a:latin typeface="Helvetica Neue" charset="0"/>
            <a:ea typeface="Helvetica Neue" charset="0"/>
            <a:cs typeface="Helvetica Neue" charset="0"/>
          </a:endParaRPr>
        </a:p>
      </dgm:t>
    </dgm:pt>
    <dgm:pt modelId="{69A28CFF-CB1E-F940-87BD-1529F93D1F7B}" type="sibTrans" cxnId="{FE53F64D-EE38-2344-9A89-2740189E0FBD}">
      <dgm:prSet/>
      <dgm:spPr/>
      <dgm:t>
        <a:bodyPr/>
        <a:lstStyle/>
        <a:p>
          <a:endParaRPr lang="en-US">
            <a:latin typeface="Helvetica Neue" charset="0"/>
            <a:ea typeface="Helvetica Neue" charset="0"/>
            <a:cs typeface="Helvetica Neue" charset="0"/>
          </a:endParaRPr>
        </a:p>
      </dgm:t>
    </dgm:pt>
    <dgm:pt modelId="{16CC8435-9648-6544-B4C6-2E50941E2E7A}">
      <dgm:prSet phldrT="[Text]"/>
      <dgm:spPr/>
      <dgm:t>
        <a:bodyPr/>
        <a:lstStyle/>
        <a:p>
          <a:r>
            <a:rPr lang="en-US" b="0" i="0" dirty="0">
              <a:latin typeface="Helvetica Neue Medium" charset="0"/>
              <a:ea typeface="Helvetica Neue Medium" charset="0"/>
              <a:cs typeface="Helvetica Neue Medium" charset="0"/>
            </a:rPr>
            <a:t>REPOSITORY</a:t>
          </a:r>
        </a:p>
      </dgm:t>
    </dgm:pt>
    <dgm:pt modelId="{098C205F-10C3-D648-8742-F0C02622B610}" type="parTrans" cxnId="{BCBBF376-9B0B-504B-B002-A569CACE7CB9}">
      <dgm:prSet/>
      <dgm:spPr/>
      <dgm:t>
        <a:bodyPr/>
        <a:lstStyle/>
        <a:p>
          <a:endParaRPr lang="en-US">
            <a:latin typeface="Helvetica Neue" charset="0"/>
            <a:ea typeface="Helvetica Neue" charset="0"/>
            <a:cs typeface="Helvetica Neue" charset="0"/>
          </a:endParaRPr>
        </a:p>
      </dgm:t>
    </dgm:pt>
    <dgm:pt modelId="{83BE1914-1412-C340-868F-5C437FE70822}" type="sibTrans" cxnId="{BCBBF376-9B0B-504B-B002-A569CACE7CB9}">
      <dgm:prSet/>
      <dgm:spPr/>
      <dgm:t>
        <a:bodyPr/>
        <a:lstStyle/>
        <a:p>
          <a:endParaRPr lang="en-US">
            <a:latin typeface="Helvetica Neue" charset="0"/>
            <a:ea typeface="Helvetica Neue" charset="0"/>
            <a:cs typeface="Helvetica Neue" charset="0"/>
          </a:endParaRPr>
        </a:p>
      </dgm:t>
    </dgm:pt>
    <dgm:pt modelId="{111F8960-A3D7-E846-9EF0-6AFC5849B4B3}">
      <dgm:prSet phldrT="[Text]" custT="1"/>
      <dgm:spPr/>
      <dgm:t>
        <a:bodyPr/>
        <a:lstStyle/>
        <a:p>
          <a:r>
            <a:rPr lang="en-US" sz="2800" b="0" i="0" dirty="0">
              <a:solidFill>
                <a:srgbClr val="367C2B"/>
              </a:solidFill>
              <a:latin typeface="Helvetica Neue Light" charset="0"/>
              <a:ea typeface="Helvetica Neue Light" charset="0"/>
              <a:cs typeface="Helvetica Neue Light" charset="0"/>
            </a:rPr>
            <a:t>Branch</a:t>
          </a:r>
        </a:p>
      </dgm:t>
    </dgm:pt>
    <dgm:pt modelId="{42F80132-F407-484B-A18A-DECE0845A188}" type="parTrans" cxnId="{0586C60A-4845-034F-A513-A79F1A726CF6}">
      <dgm:prSet/>
      <dgm:spPr/>
      <dgm:t>
        <a:bodyPr/>
        <a:lstStyle/>
        <a:p>
          <a:endParaRPr lang="en-US">
            <a:latin typeface="Helvetica Neue" charset="0"/>
            <a:ea typeface="Helvetica Neue" charset="0"/>
            <a:cs typeface="Helvetica Neue" charset="0"/>
          </a:endParaRPr>
        </a:p>
      </dgm:t>
    </dgm:pt>
    <dgm:pt modelId="{44273E97-AE77-624B-A290-E954D84F766F}" type="sibTrans" cxnId="{0586C60A-4845-034F-A513-A79F1A726CF6}">
      <dgm:prSet/>
      <dgm:spPr/>
      <dgm:t>
        <a:bodyPr/>
        <a:lstStyle/>
        <a:p>
          <a:endParaRPr lang="en-US">
            <a:latin typeface="Helvetica Neue" charset="0"/>
            <a:ea typeface="Helvetica Neue" charset="0"/>
            <a:cs typeface="Helvetica Neue" charset="0"/>
          </a:endParaRPr>
        </a:p>
      </dgm:t>
    </dgm:pt>
    <dgm:pt modelId="{E6DD5114-D00D-F041-8D6D-FF4BE51777FB}">
      <dgm:prSet phldrT="[Text]" custT="1"/>
      <dgm:spPr/>
      <dgm:t>
        <a:bodyPr/>
        <a:lstStyle/>
        <a:p>
          <a:r>
            <a:rPr lang="en-US" sz="2800" b="0" i="0" dirty="0">
              <a:solidFill>
                <a:srgbClr val="367C2B"/>
              </a:solidFill>
              <a:latin typeface="Helvetica Neue Light" charset="0"/>
              <a:ea typeface="Helvetica Neue Light" charset="0"/>
              <a:cs typeface="Helvetica Neue Light" charset="0"/>
            </a:rPr>
            <a:t>Wiki</a:t>
          </a:r>
        </a:p>
      </dgm:t>
    </dgm:pt>
    <dgm:pt modelId="{94BD3FAD-DCE8-0D46-ACF9-9042D61F2AD6}" type="parTrans" cxnId="{97BEC524-AD49-D14B-AD58-4BD240D180C2}">
      <dgm:prSet/>
      <dgm:spPr/>
      <dgm:t>
        <a:bodyPr/>
        <a:lstStyle/>
        <a:p>
          <a:endParaRPr lang="en-US">
            <a:latin typeface="Helvetica Neue" charset="0"/>
            <a:ea typeface="Helvetica Neue" charset="0"/>
            <a:cs typeface="Helvetica Neue" charset="0"/>
          </a:endParaRPr>
        </a:p>
      </dgm:t>
    </dgm:pt>
    <dgm:pt modelId="{7A990270-EB53-4E4C-8A3F-230ED22C8E53}" type="sibTrans" cxnId="{97BEC524-AD49-D14B-AD58-4BD240D180C2}">
      <dgm:prSet/>
      <dgm:spPr/>
      <dgm:t>
        <a:bodyPr/>
        <a:lstStyle/>
        <a:p>
          <a:endParaRPr lang="en-US">
            <a:latin typeface="Helvetica Neue" charset="0"/>
            <a:ea typeface="Helvetica Neue" charset="0"/>
            <a:cs typeface="Helvetica Neue" charset="0"/>
          </a:endParaRPr>
        </a:p>
      </dgm:t>
    </dgm:pt>
    <dgm:pt modelId="{9FF6DE6C-276B-7B40-B1A5-11FF895E4C93}" type="pres">
      <dgm:prSet presAssocID="{D0048DAD-E11A-0847-BE85-1FC0C6F392F2}" presName="Name0" presStyleCnt="0">
        <dgm:presLayoutVars>
          <dgm:chPref val="3"/>
          <dgm:dir/>
          <dgm:animLvl val="lvl"/>
          <dgm:resizeHandles/>
        </dgm:presLayoutVars>
      </dgm:prSet>
      <dgm:spPr/>
      <dgm:t>
        <a:bodyPr/>
        <a:lstStyle/>
        <a:p>
          <a:endParaRPr lang="en-US"/>
        </a:p>
      </dgm:t>
    </dgm:pt>
    <dgm:pt modelId="{E5E6C0CB-AED3-1646-B2C7-48367432AD7C}" type="pres">
      <dgm:prSet presAssocID="{E477D31D-F68B-674D-B29B-3975DE404614}" presName="horFlow" presStyleCnt="0"/>
      <dgm:spPr/>
    </dgm:pt>
    <dgm:pt modelId="{EA0ADB51-FA03-0646-AD2A-0BE54FC3BCAE}" type="pres">
      <dgm:prSet presAssocID="{E477D31D-F68B-674D-B29B-3975DE404614}" presName="bigChev" presStyleLbl="node1" presStyleIdx="0" presStyleCnt="3" custScaleX="116479" custScaleY="133763"/>
      <dgm:spPr/>
      <dgm:t>
        <a:bodyPr/>
        <a:lstStyle/>
        <a:p>
          <a:endParaRPr lang="en-US"/>
        </a:p>
      </dgm:t>
    </dgm:pt>
    <dgm:pt modelId="{BAF4664E-5D52-9B46-BF6D-5A67DD141E98}" type="pres">
      <dgm:prSet presAssocID="{5EBCFFFA-6E75-B841-8337-E69AD9391B98}" presName="parTrans" presStyleCnt="0"/>
      <dgm:spPr/>
    </dgm:pt>
    <dgm:pt modelId="{FDBC4A16-0620-874E-9A85-E7D1254E13F3}" type="pres">
      <dgm:prSet presAssocID="{B0CD8A83-73E7-AB48-93AA-726A15FC0F06}" presName="node" presStyleLbl="alignAccFollowNode1" presStyleIdx="0" presStyleCnt="6">
        <dgm:presLayoutVars>
          <dgm:bulletEnabled val="1"/>
        </dgm:presLayoutVars>
      </dgm:prSet>
      <dgm:spPr/>
      <dgm:t>
        <a:bodyPr/>
        <a:lstStyle/>
        <a:p>
          <a:endParaRPr lang="en-US"/>
        </a:p>
      </dgm:t>
    </dgm:pt>
    <dgm:pt modelId="{10000360-4064-AC41-A2CE-06B1B4CE28C3}" type="pres">
      <dgm:prSet presAssocID="{EA42F332-224A-EC40-8564-91BE82232E42}" presName="sibTrans" presStyleCnt="0"/>
      <dgm:spPr/>
    </dgm:pt>
    <dgm:pt modelId="{4BFB138E-DD28-6D4B-B347-47AA2780586C}" type="pres">
      <dgm:prSet presAssocID="{CBD8B8C5-C9F8-904F-A9B2-8D22FA71ACE6}" presName="node" presStyleLbl="alignAccFollowNode1" presStyleIdx="1" presStyleCnt="6">
        <dgm:presLayoutVars>
          <dgm:bulletEnabled val="1"/>
        </dgm:presLayoutVars>
      </dgm:prSet>
      <dgm:spPr/>
      <dgm:t>
        <a:bodyPr/>
        <a:lstStyle/>
        <a:p>
          <a:endParaRPr lang="en-US"/>
        </a:p>
      </dgm:t>
    </dgm:pt>
    <dgm:pt modelId="{14187661-B44D-314F-96E4-F37BC82A3CDF}" type="pres">
      <dgm:prSet presAssocID="{E477D31D-F68B-674D-B29B-3975DE404614}" presName="vSp" presStyleCnt="0"/>
      <dgm:spPr/>
    </dgm:pt>
    <dgm:pt modelId="{91FF3146-E739-354B-AFE7-9B7B8A372E27}" type="pres">
      <dgm:prSet presAssocID="{E157C2C3-FAD5-DD43-9E7C-8A6DA0166EDB}" presName="horFlow" presStyleCnt="0"/>
      <dgm:spPr/>
    </dgm:pt>
    <dgm:pt modelId="{7CF99B92-7389-3E41-910B-D20ABD8408A5}" type="pres">
      <dgm:prSet presAssocID="{E157C2C3-FAD5-DD43-9E7C-8A6DA0166EDB}" presName="bigChev" presStyleLbl="node1" presStyleIdx="1" presStyleCnt="3" custScaleX="116479" custScaleY="133763"/>
      <dgm:spPr/>
      <dgm:t>
        <a:bodyPr/>
        <a:lstStyle/>
        <a:p>
          <a:endParaRPr lang="en-US"/>
        </a:p>
      </dgm:t>
    </dgm:pt>
    <dgm:pt modelId="{67B420DE-3618-9848-82B1-533057C0A757}" type="pres">
      <dgm:prSet presAssocID="{1C6576FA-9CBA-E145-ABD4-4D5595A5D68E}" presName="parTrans" presStyleCnt="0"/>
      <dgm:spPr/>
    </dgm:pt>
    <dgm:pt modelId="{256346C0-87F9-3646-847D-FA0041071A51}" type="pres">
      <dgm:prSet presAssocID="{A0AF78EF-D5EF-0D4D-BB05-F475C07273F8}" presName="node" presStyleLbl="alignAccFollowNode1" presStyleIdx="2" presStyleCnt="6">
        <dgm:presLayoutVars>
          <dgm:bulletEnabled val="1"/>
        </dgm:presLayoutVars>
      </dgm:prSet>
      <dgm:spPr/>
      <dgm:t>
        <a:bodyPr/>
        <a:lstStyle/>
        <a:p>
          <a:endParaRPr lang="en-US"/>
        </a:p>
      </dgm:t>
    </dgm:pt>
    <dgm:pt modelId="{A8D94F97-E973-EB4B-B04E-78D8A95BDF14}" type="pres">
      <dgm:prSet presAssocID="{305A5624-2F93-1849-A740-E818251B1F42}" presName="sibTrans" presStyleCnt="0"/>
      <dgm:spPr/>
    </dgm:pt>
    <dgm:pt modelId="{5358A455-10DB-5744-95D9-95616FF6057D}" type="pres">
      <dgm:prSet presAssocID="{1A808FF7-EE7F-B04D-9E45-729A8B89D42A}" presName="node" presStyleLbl="alignAccFollowNode1" presStyleIdx="3" presStyleCnt="6">
        <dgm:presLayoutVars>
          <dgm:bulletEnabled val="1"/>
        </dgm:presLayoutVars>
      </dgm:prSet>
      <dgm:spPr/>
      <dgm:t>
        <a:bodyPr/>
        <a:lstStyle/>
        <a:p>
          <a:endParaRPr lang="en-US"/>
        </a:p>
      </dgm:t>
    </dgm:pt>
    <dgm:pt modelId="{53A23512-7A4B-234C-89F1-F92430B898D5}" type="pres">
      <dgm:prSet presAssocID="{E157C2C3-FAD5-DD43-9E7C-8A6DA0166EDB}" presName="vSp" presStyleCnt="0"/>
      <dgm:spPr/>
    </dgm:pt>
    <dgm:pt modelId="{2A5B89A8-5072-374A-B9F9-C0F6B0F85EE3}" type="pres">
      <dgm:prSet presAssocID="{16CC8435-9648-6544-B4C6-2E50941E2E7A}" presName="horFlow" presStyleCnt="0"/>
      <dgm:spPr/>
    </dgm:pt>
    <dgm:pt modelId="{D180F3DF-9A64-8841-BC9B-680FBE198928}" type="pres">
      <dgm:prSet presAssocID="{16CC8435-9648-6544-B4C6-2E50941E2E7A}" presName="bigChev" presStyleLbl="node1" presStyleIdx="2" presStyleCnt="3" custScaleX="116479" custScaleY="133763"/>
      <dgm:spPr/>
      <dgm:t>
        <a:bodyPr/>
        <a:lstStyle/>
        <a:p>
          <a:endParaRPr lang="en-US"/>
        </a:p>
      </dgm:t>
    </dgm:pt>
    <dgm:pt modelId="{C0957183-FEB7-9445-9CAE-4050A35B1A96}" type="pres">
      <dgm:prSet presAssocID="{42F80132-F407-484B-A18A-DECE0845A188}" presName="parTrans" presStyleCnt="0"/>
      <dgm:spPr/>
    </dgm:pt>
    <dgm:pt modelId="{8DC34918-EEB9-274F-90A1-8D8341818138}" type="pres">
      <dgm:prSet presAssocID="{111F8960-A3D7-E846-9EF0-6AFC5849B4B3}" presName="node" presStyleLbl="alignAccFollowNode1" presStyleIdx="4" presStyleCnt="6">
        <dgm:presLayoutVars>
          <dgm:bulletEnabled val="1"/>
        </dgm:presLayoutVars>
      </dgm:prSet>
      <dgm:spPr/>
      <dgm:t>
        <a:bodyPr/>
        <a:lstStyle/>
        <a:p>
          <a:endParaRPr lang="en-US"/>
        </a:p>
      </dgm:t>
    </dgm:pt>
    <dgm:pt modelId="{C9D277CF-C002-0E42-B663-471730E8CCEA}" type="pres">
      <dgm:prSet presAssocID="{44273E97-AE77-624B-A290-E954D84F766F}" presName="sibTrans" presStyleCnt="0"/>
      <dgm:spPr/>
    </dgm:pt>
    <dgm:pt modelId="{89D45AC6-35C0-3041-8C62-4757704BBAA9}" type="pres">
      <dgm:prSet presAssocID="{E6DD5114-D00D-F041-8D6D-FF4BE51777FB}" presName="node" presStyleLbl="alignAccFollowNode1" presStyleIdx="5" presStyleCnt="6">
        <dgm:presLayoutVars>
          <dgm:bulletEnabled val="1"/>
        </dgm:presLayoutVars>
      </dgm:prSet>
      <dgm:spPr/>
      <dgm:t>
        <a:bodyPr/>
        <a:lstStyle/>
        <a:p>
          <a:endParaRPr lang="en-US"/>
        </a:p>
      </dgm:t>
    </dgm:pt>
  </dgm:ptLst>
  <dgm:cxnLst>
    <dgm:cxn modelId="{93A5B23F-7A9A-9848-A3B1-D2CD3874A7ED}" type="presOf" srcId="{E157C2C3-FAD5-DD43-9E7C-8A6DA0166EDB}" destId="{7CF99B92-7389-3E41-910B-D20ABD8408A5}" srcOrd="0" destOrd="0" presId="urn:microsoft.com/office/officeart/2005/8/layout/lProcess3"/>
    <dgm:cxn modelId="{5F7E769D-3260-F749-A00E-D0A39B5B1B28}" type="presOf" srcId="{111F8960-A3D7-E846-9EF0-6AFC5849B4B3}" destId="{8DC34918-EEB9-274F-90A1-8D8341818138}" srcOrd="0" destOrd="0" presId="urn:microsoft.com/office/officeart/2005/8/layout/lProcess3"/>
    <dgm:cxn modelId="{97BEC524-AD49-D14B-AD58-4BD240D180C2}" srcId="{16CC8435-9648-6544-B4C6-2E50941E2E7A}" destId="{E6DD5114-D00D-F041-8D6D-FF4BE51777FB}" srcOrd="1" destOrd="0" parTransId="{94BD3FAD-DCE8-0D46-ACF9-9042D61F2AD6}" sibTransId="{7A990270-EB53-4E4C-8A3F-230ED22C8E53}"/>
    <dgm:cxn modelId="{AC27B1AB-94FA-3F49-B219-CE6C6D35D2F0}" type="presOf" srcId="{B0CD8A83-73E7-AB48-93AA-726A15FC0F06}" destId="{FDBC4A16-0620-874E-9A85-E7D1254E13F3}" srcOrd="0" destOrd="0" presId="urn:microsoft.com/office/officeart/2005/8/layout/lProcess3"/>
    <dgm:cxn modelId="{CD9DDA05-F5D7-E846-85BF-2D0B0773A6B6}" srcId="{E477D31D-F68B-674D-B29B-3975DE404614}" destId="{B0CD8A83-73E7-AB48-93AA-726A15FC0F06}" srcOrd="0" destOrd="0" parTransId="{5EBCFFFA-6E75-B841-8337-E69AD9391B98}" sibTransId="{EA42F332-224A-EC40-8564-91BE82232E42}"/>
    <dgm:cxn modelId="{D69A59DE-0F3B-F944-B1F2-C68167635892}" srcId="{D0048DAD-E11A-0847-BE85-1FC0C6F392F2}" destId="{E477D31D-F68B-674D-B29B-3975DE404614}" srcOrd="0" destOrd="0" parTransId="{12963569-D4ED-0947-A186-64CB5E7024AF}" sibTransId="{FF81918A-AF73-344F-89B0-17CB91A2C441}"/>
    <dgm:cxn modelId="{AD6C7586-7FD1-EA4E-A5F4-E11C6699B37B}" srcId="{E157C2C3-FAD5-DD43-9E7C-8A6DA0166EDB}" destId="{A0AF78EF-D5EF-0D4D-BB05-F475C07273F8}" srcOrd="0" destOrd="0" parTransId="{1C6576FA-9CBA-E145-ABD4-4D5595A5D68E}" sibTransId="{305A5624-2F93-1849-A740-E818251B1F42}"/>
    <dgm:cxn modelId="{0586C60A-4845-034F-A513-A79F1A726CF6}" srcId="{16CC8435-9648-6544-B4C6-2E50941E2E7A}" destId="{111F8960-A3D7-E846-9EF0-6AFC5849B4B3}" srcOrd="0" destOrd="0" parTransId="{42F80132-F407-484B-A18A-DECE0845A188}" sibTransId="{44273E97-AE77-624B-A290-E954D84F766F}"/>
    <dgm:cxn modelId="{BDA754E1-8287-5349-AA8C-3EC1D04A6138}" type="presOf" srcId="{1A808FF7-EE7F-B04D-9E45-729A8B89D42A}" destId="{5358A455-10DB-5744-95D9-95616FF6057D}" srcOrd="0" destOrd="0" presId="urn:microsoft.com/office/officeart/2005/8/layout/lProcess3"/>
    <dgm:cxn modelId="{F1D83581-2740-ED47-A9B8-57668E5071F9}" type="presOf" srcId="{E6DD5114-D00D-F041-8D6D-FF4BE51777FB}" destId="{89D45AC6-35C0-3041-8C62-4757704BBAA9}" srcOrd="0" destOrd="0" presId="urn:microsoft.com/office/officeart/2005/8/layout/lProcess3"/>
    <dgm:cxn modelId="{FE53F64D-EE38-2344-9A89-2740189E0FBD}" srcId="{E157C2C3-FAD5-DD43-9E7C-8A6DA0166EDB}" destId="{1A808FF7-EE7F-B04D-9E45-729A8B89D42A}" srcOrd="1" destOrd="0" parTransId="{02E6711D-6DFF-CB43-A25B-EF4A04C2416C}" sibTransId="{69A28CFF-CB1E-F940-87BD-1529F93D1F7B}"/>
    <dgm:cxn modelId="{8FFCBEFA-C7F6-B642-B19B-B887D18B802F}" type="presOf" srcId="{CBD8B8C5-C9F8-904F-A9B2-8D22FA71ACE6}" destId="{4BFB138E-DD28-6D4B-B347-47AA2780586C}" srcOrd="0" destOrd="0" presId="urn:microsoft.com/office/officeart/2005/8/layout/lProcess3"/>
    <dgm:cxn modelId="{BCBBF376-9B0B-504B-B002-A569CACE7CB9}" srcId="{D0048DAD-E11A-0847-BE85-1FC0C6F392F2}" destId="{16CC8435-9648-6544-B4C6-2E50941E2E7A}" srcOrd="2" destOrd="0" parTransId="{098C205F-10C3-D648-8742-F0C02622B610}" sibTransId="{83BE1914-1412-C340-868F-5C437FE70822}"/>
    <dgm:cxn modelId="{8F03B71E-E6B2-1E40-BB22-B8642F260956}" srcId="{E477D31D-F68B-674D-B29B-3975DE404614}" destId="{CBD8B8C5-C9F8-904F-A9B2-8D22FA71ACE6}" srcOrd="1" destOrd="0" parTransId="{4DF29FA8-6C9A-7F41-80F9-A193B8A0EE1B}" sibTransId="{EF2F5EC4-1C22-B441-9847-4833567CB448}"/>
    <dgm:cxn modelId="{48433A76-931D-1946-81C6-694A129301BB}" srcId="{D0048DAD-E11A-0847-BE85-1FC0C6F392F2}" destId="{E157C2C3-FAD5-DD43-9E7C-8A6DA0166EDB}" srcOrd="1" destOrd="0" parTransId="{C270D321-E660-8049-B44A-5AE469429187}" sibTransId="{3C8DC78F-1488-6340-9FAA-344D5935B03C}"/>
    <dgm:cxn modelId="{60B9C117-6D35-6742-9691-CB09522E625E}" type="presOf" srcId="{E477D31D-F68B-674D-B29B-3975DE404614}" destId="{EA0ADB51-FA03-0646-AD2A-0BE54FC3BCAE}" srcOrd="0" destOrd="0" presId="urn:microsoft.com/office/officeart/2005/8/layout/lProcess3"/>
    <dgm:cxn modelId="{DB082419-9C57-6542-99E8-9D1ABC943159}" type="presOf" srcId="{D0048DAD-E11A-0847-BE85-1FC0C6F392F2}" destId="{9FF6DE6C-276B-7B40-B1A5-11FF895E4C93}" srcOrd="0" destOrd="0" presId="urn:microsoft.com/office/officeart/2005/8/layout/lProcess3"/>
    <dgm:cxn modelId="{FE8DD2A5-36D1-2D4C-B0E9-54AE3AC19057}" type="presOf" srcId="{16CC8435-9648-6544-B4C6-2E50941E2E7A}" destId="{D180F3DF-9A64-8841-BC9B-680FBE198928}" srcOrd="0" destOrd="0" presId="urn:microsoft.com/office/officeart/2005/8/layout/lProcess3"/>
    <dgm:cxn modelId="{76AEF1FE-05A4-FF4C-9715-5279BA7A23D4}" type="presOf" srcId="{A0AF78EF-D5EF-0D4D-BB05-F475C07273F8}" destId="{256346C0-87F9-3646-847D-FA0041071A51}" srcOrd="0" destOrd="0" presId="urn:microsoft.com/office/officeart/2005/8/layout/lProcess3"/>
    <dgm:cxn modelId="{116F4CF8-95AF-E842-B51A-3D0921455FAF}" type="presParOf" srcId="{9FF6DE6C-276B-7B40-B1A5-11FF895E4C93}" destId="{E5E6C0CB-AED3-1646-B2C7-48367432AD7C}" srcOrd="0" destOrd="0" presId="urn:microsoft.com/office/officeart/2005/8/layout/lProcess3"/>
    <dgm:cxn modelId="{D4374844-4529-ED4B-9B91-BBBEACEA556B}" type="presParOf" srcId="{E5E6C0CB-AED3-1646-B2C7-48367432AD7C}" destId="{EA0ADB51-FA03-0646-AD2A-0BE54FC3BCAE}" srcOrd="0" destOrd="0" presId="urn:microsoft.com/office/officeart/2005/8/layout/lProcess3"/>
    <dgm:cxn modelId="{364CBBD7-1F5F-614C-BE2E-0ECFD8A638E0}" type="presParOf" srcId="{E5E6C0CB-AED3-1646-B2C7-48367432AD7C}" destId="{BAF4664E-5D52-9B46-BF6D-5A67DD141E98}" srcOrd="1" destOrd="0" presId="urn:microsoft.com/office/officeart/2005/8/layout/lProcess3"/>
    <dgm:cxn modelId="{725E7B45-5DB5-D844-BBC0-B7EAAA1E1145}" type="presParOf" srcId="{E5E6C0CB-AED3-1646-B2C7-48367432AD7C}" destId="{FDBC4A16-0620-874E-9A85-E7D1254E13F3}" srcOrd="2" destOrd="0" presId="urn:microsoft.com/office/officeart/2005/8/layout/lProcess3"/>
    <dgm:cxn modelId="{8BEACAFE-FA83-AC48-9284-374C1439003B}" type="presParOf" srcId="{E5E6C0CB-AED3-1646-B2C7-48367432AD7C}" destId="{10000360-4064-AC41-A2CE-06B1B4CE28C3}" srcOrd="3" destOrd="0" presId="urn:microsoft.com/office/officeart/2005/8/layout/lProcess3"/>
    <dgm:cxn modelId="{FD724351-C83D-4A44-B897-B8B43F1BC9F3}" type="presParOf" srcId="{E5E6C0CB-AED3-1646-B2C7-48367432AD7C}" destId="{4BFB138E-DD28-6D4B-B347-47AA2780586C}" srcOrd="4" destOrd="0" presId="urn:microsoft.com/office/officeart/2005/8/layout/lProcess3"/>
    <dgm:cxn modelId="{82F67162-0CC3-854C-BB02-76451CDDB6F0}" type="presParOf" srcId="{9FF6DE6C-276B-7B40-B1A5-11FF895E4C93}" destId="{14187661-B44D-314F-96E4-F37BC82A3CDF}" srcOrd="1" destOrd="0" presId="urn:microsoft.com/office/officeart/2005/8/layout/lProcess3"/>
    <dgm:cxn modelId="{E45E6F24-B914-0244-A877-3860B98EAA91}" type="presParOf" srcId="{9FF6DE6C-276B-7B40-B1A5-11FF895E4C93}" destId="{91FF3146-E739-354B-AFE7-9B7B8A372E27}" srcOrd="2" destOrd="0" presId="urn:microsoft.com/office/officeart/2005/8/layout/lProcess3"/>
    <dgm:cxn modelId="{2F36FABA-ED75-454C-82F2-79AD8223076E}" type="presParOf" srcId="{91FF3146-E739-354B-AFE7-9B7B8A372E27}" destId="{7CF99B92-7389-3E41-910B-D20ABD8408A5}" srcOrd="0" destOrd="0" presId="urn:microsoft.com/office/officeart/2005/8/layout/lProcess3"/>
    <dgm:cxn modelId="{88C67BBF-D30B-4641-93F6-E68A626C70DE}" type="presParOf" srcId="{91FF3146-E739-354B-AFE7-9B7B8A372E27}" destId="{67B420DE-3618-9848-82B1-533057C0A757}" srcOrd="1" destOrd="0" presId="urn:microsoft.com/office/officeart/2005/8/layout/lProcess3"/>
    <dgm:cxn modelId="{4D1DF105-ECA7-5246-97A4-42EFB22F238F}" type="presParOf" srcId="{91FF3146-E739-354B-AFE7-9B7B8A372E27}" destId="{256346C0-87F9-3646-847D-FA0041071A51}" srcOrd="2" destOrd="0" presId="urn:microsoft.com/office/officeart/2005/8/layout/lProcess3"/>
    <dgm:cxn modelId="{11A35122-BD2A-114D-B462-66F4F6EC13F8}" type="presParOf" srcId="{91FF3146-E739-354B-AFE7-9B7B8A372E27}" destId="{A8D94F97-E973-EB4B-B04E-78D8A95BDF14}" srcOrd="3" destOrd="0" presId="urn:microsoft.com/office/officeart/2005/8/layout/lProcess3"/>
    <dgm:cxn modelId="{8D2F62B8-C7DA-2D49-BC19-8D9AE9791206}" type="presParOf" srcId="{91FF3146-E739-354B-AFE7-9B7B8A372E27}" destId="{5358A455-10DB-5744-95D9-95616FF6057D}" srcOrd="4" destOrd="0" presId="urn:microsoft.com/office/officeart/2005/8/layout/lProcess3"/>
    <dgm:cxn modelId="{24FF0FAE-D60F-8742-A190-E1D15633474C}" type="presParOf" srcId="{9FF6DE6C-276B-7B40-B1A5-11FF895E4C93}" destId="{53A23512-7A4B-234C-89F1-F92430B898D5}" srcOrd="3" destOrd="0" presId="urn:microsoft.com/office/officeart/2005/8/layout/lProcess3"/>
    <dgm:cxn modelId="{E09EDB76-75E7-2F4C-A9CB-3EA7127B7152}" type="presParOf" srcId="{9FF6DE6C-276B-7B40-B1A5-11FF895E4C93}" destId="{2A5B89A8-5072-374A-B9F9-C0F6B0F85EE3}" srcOrd="4" destOrd="0" presId="urn:microsoft.com/office/officeart/2005/8/layout/lProcess3"/>
    <dgm:cxn modelId="{4F647C04-4250-4143-A271-EB3769569B50}" type="presParOf" srcId="{2A5B89A8-5072-374A-B9F9-C0F6B0F85EE3}" destId="{D180F3DF-9A64-8841-BC9B-680FBE198928}" srcOrd="0" destOrd="0" presId="urn:microsoft.com/office/officeart/2005/8/layout/lProcess3"/>
    <dgm:cxn modelId="{89B5CE39-6E5D-1544-8A4E-B0D275A34545}" type="presParOf" srcId="{2A5B89A8-5072-374A-B9F9-C0F6B0F85EE3}" destId="{C0957183-FEB7-9445-9CAE-4050A35B1A96}" srcOrd="1" destOrd="0" presId="urn:microsoft.com/office/officeart/2005/8/layout/lProcess3"/>
    <dgm:cxn modelId="{338E532D-1319-B349-958F-008FF79E5CE6}" type="presParOf" srcId="{2A5B89A8-5072-374A-B9F9-C0F6B0F85EE3}" destId="{8DC34918-EEB9-274F-90A1-8D8341818138}" srcOrd="2" destOrd="0" presId="urn:microsoft.com/office/officeart/2005/8/layout/lProcess3"/>
    <dgm:cxn modelId="{14D5A040-8490-C841-951B-9395D7CA6C48}" type="presParOf" srcId="{2A5B89A8-5072-374A-B9F9-C0F6B0F85EE3}" destId="{C9D277CF-C002-0E42-B663-471730E8CCEA}" srcOrd="3" destOrd="0" presId="urn:microsoft.com/office/officeart/2005/8/layout/lProcess3"/>
    <dgm:cxn modelId="{D9252857-0637-8F4E-A05F-8702EFE3418E}" type="presParOf" srcId="{2A5B89A8-5072-374A-B9F9-C0F6B0F85EE3}" destId="{89D45AC6-35C0-3041-8C62-4757704BBAA9}" srcOrd="4"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3000" b="1" i="0" dirty="0">
              <a:latin typeface="Helvetica Neue Condensed" charset="0"/>
              <a:ea typeface="Helvetica Neue Condensed" charset="0"/>
              <a:cs typeface="Helvetica Neue Condensed" charset="0"/>
            </a:rPr>
            <a:t>Ticket</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dgm:spPr/>
      <dgm:t>
        <a:bodyPr/>
        <a:lstStyle/>
        <a:p>
          <a:r>
            <a:rPr lang="en-US" b="0" i="0" dirty="0">
              <a:solidFill>
                <a:srgbClr val="367C2B"/>
              </a:solidFill>
              <a:latin typeface="Helvetica Neue" charset="0"/>
              <a:ea typeface="Helvetica Neue" charset="0"/>
              <a:cs typeface="Helvetica Neue" charset="0"/>
            </a:rPr>
            <a:t>Topic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4A467FEC-06FA-BB44-89D7-238568D1793F}">
      <dgm:prSet phldrT="[Text]"/>
      <dgm:spPr/>
      <dgm:t>
        <a:bodyPr/>
        <a:lstStyle/>
        <a:p>
          <a:r>
            <a:rPr lang="en-US" b="0" i="0" dirty="0">
              <a:solidFill>
                <a:srgbClr val="367C2B"/>
              </a:solidFill>
              <a:latin typeface="Helvetica Neue" charset="0"/>
              <a:ea typeface="Helvetica Neue" charset="0"/>
              <a:cs typeface="Helvetica Neue" charset="0"/>
            </a:rPr>
            <a:t>Acceptance Criteria</a:t>
          </a:r>
        </a:p>
      </dgm:t>
    </dgm:pt>
    <dgm:pt modelId="{30CC6127-5E9C-F540-9658-B949C2331746}" type="parTrans" cxnId="{AFB265D9-171F-F448-81C5-1C18C0C97585}">
      <dgm:prSet/>
      <dgm:spPr/>
      <dgm:t>
        <a:bodyPr/>
        <a:lstStyle/>
        <a:p>
          <a:endParaRPr lang="en-US"/>
        </a:p>
      </dgm:t>
    </dgm:pt>
    <dgm:pt modelId="{6D51ABF1-FD90-6644-B5B4-FA9145BD2809}" type="sibTrans" cxnId="{AFB265D9-171F-F448-81C5-1C18C0C97585}">
      <dgm:prSet/>
      <dgm:spPr/>
      <dgm:t>
        <a:bodyPr/>
        <a:lstStyle/>
        <a:p>
          <a:endParaRPr lang="en-US"/>
        </a:p>
      </dgm:t>
    </dgm:pt>
    <dgm:pt modelId="{CC8F6D5A-3203-F449-B83D-C2C9F4140365}">
      <dgm:prSet phldrT="[Text]" custT="1"/>
      <dgm:spPr/>
      <dgm:t>
        <a:bodyPr/>
        <a:lstStyle/>
        <a:p>
          <a:r>
            <a:rPr lang="en-US" sz="3000" b="1" i="0" dirty="0">
              <a:latin typeface="Helvetica Neue Condensed" charset="0"/>
              <a:ea typeface="Helvetica Neue Condensed" charset="0"/>
              <a:cs typeface="Helvetica Neue Condensed" charset="0"/>
            </a:rPr>
            <a:t>Workflow</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dgm:spPr/>
      <dgm:t>
        <a:bodyPr/>
        <a:lstStyle/>
        <a:p>
          <a:r>
            <a:rPr lang="en-US" b="0" i="0" dirty="0">
              <a:solidFill>
                <a:srgbClr val="367C2B"/>
              </a:solidFill>
              <a:latin typeface="Helvetica Neue" charset="0"/>
              <a:ea typeface="Helvetica Neue" charset="0"/>
              <a:cs typeface="Helvetica Neue" charset="0"/>
            </a:rPr>
            <a:t>Project Manager</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A775684B-C938-CC4F-91CD-A2A59F769169}">
      <dgm:prSet phldrT="[Text]" custT="1"/>
      <dgm:spPr/>
      <dgm:t>
        <a:bodyPr/>
        <a:lstStyle/>
        <a:p>
          <a:r>
            <a:rPr lang="en-US" sz="3000" b="1" i="0" dirty="0">
              <a:latin typeface="Helvetica Neue Condensed" charset="0"/>
              <a:ea typeface="Helvetica Neue Condensed" charset="0"/>
              <a:cs typeface="Helvetica Neue Condensed" charset="0"/>
            </a:rPr>
            <a:t>Task distribution</a:t>
          </a:r>
        </a:p>
      </dgm:t>
    </dgm:pt>
    <dgm:pt modelId="{225B5F48-1435-2E4A-98EA-FE0C0CDE5F14}" type="parTrans" cxnId="{4AAE3420-0496-A648-862F-54B84D89229C}">
      <dgm:prSet/>
      <dgm:spPr/>
      <dgm:t>
        <a:bodyPr/>
        <a:lstStyle/>
        <a:p>
          <a:endParaRPr lang="en-US"/>
        </a:p>
      </dgm:t>
    </dgm:pt>
    <dgm:pt modelId="{519778DF-FB2E-8546-A386-4E20C01F4286}" type="sibTrans" cxnId="{4AAE3420-0496-A648-862F-54B84D89229C}">
      <dgm:prSet/>
      <dgm:spPr/>
      <dgm:t>
        <a:bodyPr/>
        <a:lstStyle/>
        <a:p>
          <a:endParaRPr lang="en-US"/>
        </a:p>
      </dgm:t>
    </dgm:pt>
    <dgm:pt modelId="{CE4B2109-E016-1545-BF20-BFCD8965950B}">
      <dgm:prSet phldrT="[Text]"/>
      <dgm:spPr/>
      <dgm:t>
        <a:bodyPr/>
        <a:lstStyle/>
        <a:p>
          <a:r>
            <a:rPr lang="en-US" b="0" i="0" dirty="0">
              <a:solidFill>
                <a:srgbClr val="367C2B"/>
              </a:solidFill>
              <a:latin typeface="Helvetica Neue" charset="0"/>
              <a:ea typeface="Helvetica Neue" charset="0"/>
              <a:cs typeface="Helvetica Neue" charset="0"/>
            </a:rPr>
            <a:t>Roles</a:t>
          </a:r>
        </a:p>
      </dgm:t>
    </dgm:pt>
    <dgm:pt modelId="{4CD59577-CE7F-8041-A8A6-D031EEDFA2F0}" type="parTrans" cxnId="{EDECAFFE-1A96-4D4F-B256-CB4471EBF659}">
      <dgm:prSet/>
      <dgm:spPr/>
      <dgm:t>
        <a:bodyPr/>
        <a:lstStyle/>
        <a:p>
          <a:endParaRPr lang="en-US"/>
        </a:p>
      </dgm:t>
    </dgm:pt>
    <dgm:pt modelId="{81F21C55-ED10-BC41-814A-7739B0782BB7}" type="sibTrans" cxnId="{EDECAFFE-1A96-4D4F-B256-CB4471EBF659}">
      <dgm:prSet/>
      <dgm:spPr/>
      <dgm:t>
        <a:bodyPr/>
        <a:lstStyle/>
        <a:p>
          <a:endParaRPr lang="en-US"/>
        </a:p>
      </dgm:t>
    </dgm:pt>
    <dgm:pt modelId="{40583FDB-52EA-E943-9869-0BDC651EB516}">
      <dgm:prSet phldrT="[Text]"/>
      <dgm:spPr/>
      <dgm:t>
        <a:bodyPr/>
        <a:lstStyle/>
        <a:p>
          <a:r>
            <a:rPr lang="en-US" b="0" i="0" dirty="0">
              <a:solidFill>
                <a:srgbClr val="367C2B"/>
              </a:solidFill>
              <a:latin typeface="Helvetica Neue" charset="0"/>
              <a:ea typeface="Helvetica Neue" charset="0"/>
              <a:cs typeface="Helvetica Neue" charset="0"/>
            </a:rPr>
            <a:t>Expertise</a:t>
          </a:r>
        </a:p>
      </dgm:t>
    </dgm:pt>
    <dgm:pt modelId="{63C22FE4-C681-7345-9B03-EE06F651126C}" type="parTrans" cxnId="{0D96437E-A5BB-1645-8C11-192B44536F2B}">
      <dgm:prSet/>
      <dgm:spPr/>
      <dgm:t>
        <a:bodyPr/>
        <a:lstStyle/>
        <a:p>
          <a:endParaRPr lang="en-US"/>
        </a:p>
      </dgm:t>
    </dgm:pt>
    <dgm:pt modelId="{466FACDB-6C93-A84A-B404-0921B036CB5F}" type="sibTrans" cxnId="{0D96437E-A5BB-1645-8C11-192B44536F2B}">
      <dgm:prSet/>
      <dgm:spPr/>
      <dgm:t>
        <a:bodyPr/>
        <a:lstStyle/>
        <a:p>
          <a:endParaRPr lang="en-US"/>
        </a:p>
      </dgm:t>
    </dgm:pt>
    <dgm:pt modelId="{142E02F9-A855-9F49-91FE-A44D8E74EDFD}">
      <dgm:prSet phldrT="[Text]"/>
      <dgm:spPr/>
      <dgm:t>
        <a:bodyPr/>
        <a:lstStyle/>
        <a:p>
          <a:r>
            <a:rPr lang="en-US" b="0" i="0" dirty="0">
              <a:solidFill>
                <a:srgbClr val="367C2B"/>
              </a:solidFill>
              <a:latin typeface="Helvetica Neue" charset="0"/>
              <a:ea typeface="Helvetica Neue" charset="0"/>
              <a:cs typeface="Helvetica Neue" charset="0"/>
            </a:rPr>
            <a:t>Responsible Person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F0C886E5-2311-FC4D-97C7-B4E49A36EA1B}">
      <dgm:prSet phldrT="[Text]"/>
      <dgm:spPr/>
      <dgm:t>
        <a:bodyPr/>
        <a:lstStyle/>
        <a:p>
          <a:r>
            <a:rPr lang="en-US" b="0" i="0" dirty="0">
              <a:solidFill>
                <a:srgbClr val="367C2B"/>
              </a:solidFill>
              <a:latin typeface="Helvetica Neue" charset="0"/>
              <a:ea typeface="Helvetica Neue" charset="0"/>
              <a:cs typeface="Helvetica Neue" charset="0"/>
            </a:rPr>
            <a:t>Developers</a:t>
          </a:r>
        </a:p>
      </dgm:t>
    </dgm:pt>
    <dgm:pt modelId="{6F5AB282-9AD6-DE45-A8C7-731FAE9B58B0}" type="parTrans" cxnId="{B8F04746-F592-B04C-BF6A-64382F0DA25A}">
      <dgm:prSet/>
      <dgm:spPr/>
      <dgm:t>
        <a:bodyPr/>
        <a:lstStyle/>
        <a:p>
          <a:endParaRPr lang="en-US"/>
        </a:p>
      </dgm:t>
    </dgm:pt>
    <dgm:pt modelId="{0AA63A0B-9ED5-2B46-BC0B-660AC438D810}" type="sibTrans" cxnId="{B8F04746-F592-B04C-BF6A-64382F0DA25A}">
      <dgm:prSet/>
      <dgm:spPr/>
      <dgm:t>
        <a:bodyPr/>
        <a:lstStyle/>
        <a:p>
          <a:endParaRPr lang="en-US"/>
        </a:p>
      </dgm:t>
    </dgm:pt>
    <dgm:pt modelId="{956EBFD4-7A9B-554F-AF4B-D713064549DB}">
      <dgm:prSet phldrT="[Text]"/>
      <dgm:spPr/>
      <dgm:t>
        <a:bodyPr/>
        <a:lstStyle/>
        <a:p>
          <a:r>
            <a:rPr lang="en-US" b="0" i="0" dirty="0">
              <a:solidFill>
                <a:srgbClr val="367C2B"/>
              </a:solidFill>
              <a:latin typeface="Helvetica Neue" charset="0"/>
              <a:ea typeface="Helvetica Neue" charset="0"/>
              <a:cs typeface="Helvetica Neue" charset="0"/>
            </a:rPr>
            <a:t>Developer</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CE5A3ED-A042-2E41-8660-EADD22DE2A3E}">
      <dgm:prSet phldrT="[Text]"/>
      <dgm:spPr/>
      <dgm:t>
        <a:bodyPr/>
        <a:lstStyle/>
        <a:p>
          <a:r>
            <a:rPr lang="en-US" b="0" i="0" dirty="0">
              <a:solidFill>
                <a:srgbClr val="367C2B"/>
              </a:solidFill>
              <a:latin typeface="Helvetica Neue" charset="0"/>
              <a:ea typeface="Helvetica Neue" charset="0"/>
              <a:cs typeface="Helvetica Neue" charset="0"/>
            </a:rPr>
            <a:t>Tester</a:t>
          </a:r>
        </a:p>
      </dgm:t>
    </dgm:pt>
    <dgm:pt modelId="{E699A0CA-3A39-4F48-9D62-E949FD9454A2}" type="parTrans" cxnId="{5305CEB6-E9D4-D14D-90A0-204EA56A22C4}">
      <dgm:prSet/>
      <dgm:spPr/>
      <dgm:t>
        <a:bodyPr/>
        <a:lstStyle/>
        <a:p>
          <a:endParaRPr lang="en-US"/>
        </a:p>
      </dgm:t>
    </dgm:pt>
    <dgm:pt modelId="{9B7123F0-CE9B-DC4C-BB17-B1A5F3270742}" type="sibTrans" cxnId="{5305CEB6-E9D4-D14D-90A0-204EA56A22C4}">
      <dgm:prSet/>
      <dgm:spPr/>
      <dgm:t>
        <a:bodyPr/>
        <a:lstStyle/>
        <a:p>
          <a:endParaRPr lang="en-US"/>
        </a:p>
      </dgm:t>
    </dgm:pt>
    <dgm:pt modelId="{2905C96E-C534-4B40-B763-C0A369BA9453}">
      <dgm:prSet phldrT="[Text]"/>
      <dgm:spPr/>
      <dgm:t>
        <a:bodyPr/>
        <a:lstStyle/>
        <a:p>
          <a:r>
            <a:rPr lang="en-US" b="0" i="0" dirty="0">
              <a:solidFill>
                <a:srgbClr val="367C2B"/>
              </a:solidFill>
              <a:latin typeface="Helvetica Neue" charset="0"/>
              <a:ea typeface="Helvetica Neue" charset="0"/>
              <a:cs typeface="Helvetica Neue" charset="0"/>
            </a:rPr>
            <a:t>Project Manager</a:t>
          </a:r>
        </a:p>
      </dgm:t>
    </dgm:pt>
    <dgm:pt modelId="{23AED6E1-777B-A440-A6F6-70E510474C75}" type="parTrans" cxnId="{65BAF36E-D3D4-0C42-94B4-D00CB6A584BF}">
      <dgm:prSet/>
      <dgm:spPr/>
      <dgm:t>
        <a:bodyPr/>
        <a:lstStyle/>
        <a:p>
          <a:endParaRPr lang="en-US"/>
        </a:p>
      </dgm:t>
    </dgm:pt>
    <dgm:pt modelId="{CD743225-A08B-5846-A59B-69E1235AF48E}" type="sibTrans" cxnId="{65BAF36E-D3D4-0C42-94B4-D00CB6A584BF}">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3">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0" presStyleCnt="3" custLinFactNeighborX="-436" custLinFactNeighborY="1078">
        <dgm:presLayoutVars>
          <dgm:bulletEnabled val="1"/>
        </dgm:presLayoutVars>
      </dgm:prSet>
      <dgm:spPr/>
      <dgm:t>
        <a:bodyPr/>
        <a:lstStyle/>
        <a:p>
          <a:endParaRPr lang="en-US"/>
        </a:p>
      </dgm:t>
    </dgm:pt>
    <dgm:pt modelId="{CB9FA2D8-BCC7-A84B-91FC-EF46F8A7A1FA}" type="pres">
      <dgm:prSet presAssocID="{4EF959F3-027A-DE47-BBE5-7692A7F8E458}"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1" presStyleCnt="3">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1" presStyleCnt="3">
        <dgm:presLayoutVars>
          <dgm:bulletEnabled val="1"/>
        </dgm:presLayoutVars>
      </dgm:prSet>
      <dgm:spPr/>
      <dgm:t>
        <a:bodyPr/>
        <a:lstStyle/>
        <a:p>
          <a:endParaRPr lang="en-US"/>
        </a:p>
      </dgm:t>
    </dgm:pt>
    <dgm:pt modelId="{6B6F801F-1A12-564C-AF6A-CCC629CCB4D8}" type="pres">
      <dgm:prSet presAssocID="{5FACC7C4-408C-8B4E-A13E-7AE973E6AEDD}" presName="sp" presStyleCnt="0"/>
      <dgm:spPr/>
    </dgm:pt>
    <dgm:pt modelId="{7A580454-1BF8-8942-85D8-B48E9D3E986D}" type="pres">
      <dgm:prSet presAssocID="{A775684B-C938-CC4F-91CD-A2A59F769169}" presName="linNode" presStyleCnt="0"/>
      <dgm:spPr/>
    </dgm:pt>
    <dgm:pt modelId="{4017E0B5-8F21-DC46-8244-03DE529B320C}" type="pres">
      <dgm:prSet presAssocID="{A775684B-C938-CC4F-91CD-A2A59F769169}" presName="parentText" presStyleLbl="node1" presStyleIdx="2" presStyleCnt="3">
        <dgm:presLayoutVars>
          <dgm:chMax val="1"/>
          <dgm:bulletEnabled val="1"/>
        </dgm:presLayoutVars>
      </dgm:prSet>
      <dgm:spPr/>
      <dgm:t>
        <a:bodyPr/>
        <a:lstStyle/>
        <a:p>
          <a:endParaRPr lang="en-US"/>
        </a:p>
      </dgm:t>
    </dgm:pt>
    <dgm:pt modelId="{77D97388-8041-144E-A20A-91FFECF8A04A}" type="pres">
      <dgm:prSet presAssocID="{A775684B-C938-CC4F-91CD-A2A59F769169}" presName="descendantText" presStyleLbl="alignAccFollowNode1" presStyleIdx="2" presStyleCnt="3">
        <dgm:presLayoutVars>
          <dgm:bulletEnabled val="1"/>
        </dgm:presLayoutVars>
      </dgm:prSet>
      <dgm:spPr/>
      <dgm:t>
        <a:bodyPr/>
        <a:lstStyle/>
        <a:p>
          <a:endParaRPr lang="en-US"/>
        </a:p>
      </dgm:t>
    </dgm:pt>
  </dgm:ptLst>
  <dgm:cxnLst>
    <dgm:cxn modelId="{D7DAF75F-F499-0247-948B-AC8BFB754A5A}" type="presOf" srcId="{A775684B-C938-CC4F-91CD-A2A59F769169}" destId="{4017E0B5-8F21-DC46-8244-03DE529B320C}" srcOrd="0" destOrd="0" presId="urn:microsoft.com/office/officeart/2005/8/layout/vList5"/>
    <dgm:cxn modelId="{A07C6C3F-DE08-F645-9719-75D6851ABBD6}" type="presOf" srcId="{142E02F9-A855-9F49-91FE-A44D8E74EDFD}" destId="{A6C5627D-50AF-4D48-A0EC-383AC2590BDD}" srcOrd="0" destOrd="1"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87A8490A-45AE-DA41-945F-8CD0F7A35C4D}" type="presOf" srcId="{9FAD5CB5-75C5-0844-8999-13D2D872CAAA}" destId="{468E414A-9B14-874A-AB5A-2FF4C77FF4EA}" srcOrd="0" destOrd="0" presId="urn:microsoft.com/office/officeart/2005/8/layout/vList5"/>
    <dgm:cxn modelId="{AFB265D9-171F-F448-81C5-1C18C0C97585}" srcId="{FE25214B-CC6C-1E41-A30C-25E3C681931D}" destId="{4A467FEC-06FA-BB44-89D7-238568D1793F}" srcOrd="3" destOrd="0" parTransId="{30CC6127-5E9C-F540-9658-B949C2331746}" sibTransId="{6D51ABF1-FD90-6644-B5B4-FA9145BD2809}"/>
    <dgm:cxn modelId="{0D96437E-A5BB-1645-8C11-192B44536F2B}" srcId="{A775684B-C938-CC4F-91CD-A2A59F769169}" destId="{40583FDB-52EA-E943-9869-0BDC651EB516}" srcOrd="1" destOrd="0" parTransId="{63C22FE4-C681-7345-9B03-EE06F651126C}" sibTransId="{466FACDB-6C93-A84A-B404-0921B036CB5F}"/>
    <dgm:cxn modelId="{68843E8F-781C-3F45-916C-4650267B982B}" type="presOf" srcId="{956EBFD4-7A9B-554F-AF4B-D713064549DB}" destId="{CF61AD20-8FDB-FE49-91F6-D6D29F2A88BF}" srcOrd="0" destOrd="1"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B8F04746-F592-B04C-BF6A-64382F0DA25A}" srcId="{FE25214B-CC6C-1E41-A30C-25E3C681931D}" destId="{F0C886E5-2311-FC4D-97C7-B4E49A36EA1B}" srcOrd="2" destOrd="0" parTransId="{6F5AB282-9AD6-DE45-A8C7-731FAE9B58B0}" sibTransId="{0AA63A0B-9ED5-2B46-BC0B-660AC438D810}"/>
    <dgm:cxn modelId="{4571EA47-07BF-6742-A032-FB3B09A4A90B}" type="presOf" srcId="{CC8F6D5A-3203-F449-B83D-C2C9F4140365}" destId="{FB9E0A9E-E9AF-1D4A-B77D-31A810667CE6}" srcOrd="0" destOrd="0" presId="urn:microsoft.com/office/officeart/2005/8/layout/vList5"/>
    <dgm:cxn modelId="{FD9085E7-6DC4-4F4A-9088-540C21E96F36}" srcId="{9FAD5CB5-75C5-0844-8999-13D2D872CAAA}" destId="{CC8F6D5A-3203-F449-B83D-C2C9F4140365}" srcOrd="1"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EDECAFFE-1A96-4D4F-B256-CB4471EBF659}" srcId="{A775684B-C938-CC4F-91CD-A2A59F769169}" destId="{CE4B2109-E016-1545-BF20-BFCD8965950B}" srcOrd="0" destOrd="0" parTransId="{4CD59577-CE7F-8041-A8A6-D031EEDFA2F0}" sibTransId="{81F21C55-ED10-BC41-814A-7739B0782BB7}"/>
    <dgm:cxn modelId="{657E7A92-7EB4-C54B-ABD6-C84AC9ADFE5B}" type="presOf" srcId="{691E13A3-DDB0-FF4E-B819-2A82E9CC22FC}" destId="{A6C5627D-50AF-4D48-A0EC-383AC2590BDD}" srcOrd="0" destOrd="0" presId="urn:microsoft.com/office/officeart/2005/8/layout/vList5"/>
    <dgm:cxn modelId="{5305CEB6-E9D4-D14D-90A0-204EA56A22C4}" srcId="{CC8F6D5A-3203-F449-B83D-C2C9F4140365}" destId="{4CE5A3ED-A042-2E41-8660-EADD22DE2A3E}" srcOrd="2" destOrd="0" parTransId="{E699A0CA-3A39-4F48-9D62-E949FD9454A2}" sibTransId="{9B7123F0-CE9B-DC4C-BB17-B1A5F3270742}"/>
    <dgm:cxn modelId="{E1334251-EFDD-9743-807D-128A84EFDC73}" srcId="{9FAD5CB5-75C5-0844-8999-13D2D872CAAA}" destId="{FE25214B-CC6C-1E41-A30C-25E3C681931D}" srcOrd="0" destOrd="0" parTransId="{08E14A69-89D5-D540-9196-141DD653163E}" sibTransId="{4EF959F3-027A-DE47-BBE5-7692A7F8E458}"/>
    <dgm:cxn modelId="{8F175587-4CA6-854A-BB49-8054F1152DBD}" type="presOf" srcId="{CE4B2109-E016-1545-BF20-BFCD8965950B}" destId="{77D97388-8041-144E-A20A-91FFECF8A04A}" srcOrd="0" destOrd="0" presId="urn:microsoft.com/office/officeart/2005/8/layout/vList5"/>
    <dgm:cxn modelId="{0B4B8C39-69E6-6F41-A67A-F9C7023A3C67}" type="presOf" srcId="{F0C886E5-2311-FC4D-97C7-B4E49A36EA1B}" destId="{A6C5627D-50AF-4D48-A0EC-383AC2590BDD}" srcOrd="0" destOrd="2" presId="urn:microsoft.com/office/officeart/2005/8/layout/vList5"/>
    <dgm:cxn modelId="{DD4433FE-053B-D84B-B8A2-882C31A3F6C8}" type="presOf" srcId="{40583FDB-52EA-E943-9869-0BDC651EB516}" destId="{77D97388-8041-144E-A20A-91FFECF8A04A}" srcOrd="0" destOrd="1" presId="urn:microsoft.com/office/officeart/2005/8/layout/vList5"/>
    <dgm:cxn modelId="{EDF89951-2360-1D4D-BFD1-D7D27A4E825A}" type="presOf" srcId="{FE25214B-CC6C-1E41-A30C-25E3C681931D}" destId="{02025667-6721-0C40-9212-3C6E117053AD}" srcOrd="0" destOrd="0" presId="urn:microsoft.com/office/officeart/2005/8/layout/vList5"/>
    <dgm:cxn modelId="{4AAE3420-0496-A648-862F-54B84D89229C}" srcId="{9FAD5CB5-75C5-0844-8999-13D2D872CAAA}" destId="{A775684B-C938-CC4F-91CD-A2A59F769169}" srcOrd="2" destOrd="0" parTransId="{225B5F48-1435-2E4A-98EA-FE0C0CDE5F14}" sibTransId="{519778DF-FB2E-8546-A386-4E20C01F4286}"/>
    <dgm:cxn modelId="{65BAF36E-D3D4-0C42-94B4-D00CB6A584BF}" srcId="{CC8F6D5A-3203-F449-B83D-C2C9F4140365}" destId="{2905C96E-C534-4B40-B763-C0A369BA9453}" srcOrd="3" destOrd="0" parTransId="{23AED6E1-777B-A440-A6F6-70E510474C75}" sibTransId="{CD743225-A08B-5846-A59B-69E1235AF48E}"/>
    <dgm:cxn modelId="{3238490C-B21A-364E-8963-3838EE7C97B0}" type="presOf" srcId="{2905C96E-C534-4B40-B763-C0A369BA9453}" destId="{CF61AD20-8FDB-FE49-91F6-D6D29F2A88BF}" srcOrd="0" destOrd="3" presId="urn:microsoft.com/office/officeart/2005/8/layout/vList5"/>
    <dgm:cxn modelId="{B4D7400C-A038-BB4B-BD27-51E3C9CB0A27}" type="presOf" srcId="{4CE5A3ED-A042-2E41-8660-EADD22DE2A3E}" destId="{CF61AD20-8FDB-FE49-91F6-D6D29F2A88BF}" srcOrd="0" destOrd="2" presId="urn:microsoft.com/office/officeart/2005/8/layout/vList5"/>
    <dgm:cxn modelId="{BCB0EEC1-A562-EC4C-B45D-2162EF33666D}" type="presOf" srcId="{4A467FEC-06FA-BB44-89D7-238568D1793F}" destId="{A6C5627D-50AF-4D48-A0EC-383AC2590BDD}" srcOrd="0" destOrd="3" presId="urn:microsoft.com/office/officeart/2005/8/layout/vList5"/>
    <dgm:cxn modelId="{38916B4E-F08D-F541-B61E-A9227D602334}" type="presOf" srcId="{43C58F97-0FD8-BD4E-9B06-1E1FAC825D48}" destId="{CF61AD20-8FDB-FE49-91F6-D6D29F2A88BF}" srcOrd="0" destOrd="0" presId="urn:microsoft.com/office/officeart/2005/8/layout/vList5"/>
    <dgm:cxn modelId="{EC3A4CAD-7509-C446-A0CF-3C1F14669D38}" srcId="{FE25214B-CC6C-1E41-A30C-25E3C681931D}" destId="{142E02F9-A855-9F49-91FE-A44D8E74EDFD}" srcOrd="1" destOrd="0" parTransId="{D0A7448F-AE2D-764D-9F5A-D48B727B709A}" sibTransId="{B31B3442-9B0C-4645-BDF0-25B420D1BA21}"/>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 modelId="{506C1086-FC6D-9248-9E12-08EA1EB9D872}" type="presParOf" srcId="{468E414A-9B14-874A-AB5A-2FF4C77FF4EA}" destId="{CB9FA2D8-BCC7-A84B-91FC-EF46F8A7A1FA}" srcOrd="1" destOrd="0" presId="urn:microsoft.com/office/officeart/2005/8/layout/vList5"/>
    <dgm:cxn modelId="{B7B5795C-5F1E-F94C-9DCC-04FBC88BCFB9}" type="presParOf" srcId="{468E414A-9B14-874A-AB5A-2FF4C77FF4EA}" destId="{DF7D24D9-08D7-564A-86F9-5E608172B4B8}" srcOrd="2"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75FA4149-C6D2-1B42-9262-D0240AE12A71}" type="presParOf" srcId="{468E414A-9B14-874A-AB5A-2FF4C77FF4EA}" destId="{6B6F801F-1A12-564C-AF6A-CCC629CCB4D8}" srcOrd="3" destOrd="0" presId="urn:microsoft.com/office/officeart/2005/8/layout/vList5"/>
    <dgm:cxn modelId="{913AD599-4213-CA46-B990-943C91BDB77B}" type="presParOf" srcId="{468E414A-9B14-874A-AB5A-2FF4C77FF4EA}" destId="{7A580454-1BF8-8942-85D8-B48E9D3E986D}" srcOrd="4" destOrd="0" presId="urn:microsoft.com/office/officeart/2005/8/layout/vList5"/>
    <dgm:cxn modelId="{D50FA8D9-865A-F747-8754-2E303BD7AD59}" type="presParOf" srcId="{7A580454-1BF8-8942-85D8-B48E9D3E986D}" destId="{4017E0B5-8F21-DC46-8244-03DE529B320C}" srcOrd="0" destOrd="0" presId="urn:microsoft.com/office/officeart/2005/8/layout/vList5"/>
    <dgm:cxn modelId="{0D3C9902-2E63-AB4E-9F98-2B7BC5BC191D}" type="presParOf" srcId="{7A580454-1BF8-8942-85D8-B48E9D3E986D}" destId="{77D97388-8041-144E-A20A-91FFECF8A04A}"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ACD889-2ABF-F141-9F62-4A96A0581C3B}" type="doc">
      <dgm:prSet loTypeId="urn:microsoft.com/office/officeart/2005/8/layout/venn3" loCatId="" qsTypeId="urn:microsoft.com/office/officeart/2005/8/quickstyle/simple3" qsCatId="simple" csTypeId="urn:microsoft.com/office/officeart/2005/8/colors/accent1_2" csCatId="accent1" phldr="1"/>
      <dgm:spPr/>
    </dgm:pt>
    <dgm:pt modelId="{5D8E446C-AAAA-6147-87FC-CBCCCF075330}">
      <dgm:prSet phldrT="[Tex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Daily scrum</a:t>
          </a:r>
        </a:p>
      </dgm:t>
    </dgm:pt>
    <dgm:pt modelId="{964557A9-2C64-7C41-9D28-A02FDBC4B697}" type="parTrans" cxnId="{ADF5D40E-430C-6140-90CC-39ADDF8E8857}">
      <dgm:prSet/>
      <dgm:spPr/>
      <dgm:t>
        <a:bodyPr/>
        <a:lstStyle/>
        <a:p>
          <a:endParaRPr lang="en-US" sz="2000">
            <a:latin typeface="Helvetica Neue" charset="0"/>
            <a:ea typeface="Helvetica Neue" charset="0"/>
            <a:cs typeface="Helvetica Neue" charset="0"/>
          </a:endParaRPr>
        </a:p>
      </dgm:t>
    </dgm:pt>
    <dgm:pt modelId="{788D2A4B-1F4E-6A46-A48C-CE39DF756034}" type="sibTrans" cxnId="{ADF5D40E-430C-6140-90CC-39ADDF8E8857}">
      <dgm:prSet/>
      <dgm:spPr/>
      <dgm:t>
        <a:bodyPr/>
        <a:lstStyle/>
        <a:p>
          <a:endParaRPr lang="en-US" sz="2000">
            <a:latin typeface="Helvetica Neue" charset="0"/>
            <a:ea typeface="Helvetica Neue" charset="0"/>
            <a:cs typeface="Helvetica Neue" charset="0"/>
          </a:endParaRPr>
        </a:p>
      </dgm:t>
    </dgm:pt>
    <dgm:pt modelId="{0F56FCB6-DF77-D04A-8D79-7EDDE36FD136}">
      <dgm:prSet phldrT="[Tex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Documentation</a:t>
          </a:r>
        </a:p>
      </dgm:t>
    </dgm:pt>
    <dgm:pt modelId="{A2507352-38A0-6A4A-86AF-C7EFC4540678}" type="parTrans" cxnId="{C67D7065-2560-8A4B-BE57-AC1E09ADBB6F}">
      <dgm:prSet/>
      <dgm:spPr/>
      <dgm:t>
        <a:bodyPr/>
        <a:lstStyle/>
        <a:p>
          <a:endParaRPr lang="en-US" sz="2000">
            <a:latin typeface="Helvetica Neue" charset="0"/>
            <a:ea typeface="Helvetica Neue" charset="0"/>
            <a:cs typeface="Helvetica Neue" charset="0"/>
          </a:endParaRPr>
        </a:p>
      </dgm:t>
    </dgm:pt>
    <dgm:pt modelId="{70094DCA-519B-3A43-8C8F-3FBBA1DD3FB1}" type="sibTrans" cxnId="{C67D7065-2560-8A4B-BE57-AC1E09ADBB6F}">
      <dgm:prSet/>
      <dgm:spPr/>
      <dgm:t>
        <a:bodyPr/>
        <a:lstStyle/>
        <a:p>
          <a:endParaRPr lang="en-US" sz="2000">
            <a:latin typeface="Helvetica Neue" charset="0"/>
            <a:ea typeface="Helvetica Neue" charset="0"/>
            <a:cs typeface="Helvetica Neue" charset="0"/>
          </a:endParaRPr>
        </a:p>
      </dgm:t>
    </dgm:pt>
    <dgm:pt modelId="{3A10FCA2-2C64-B246-A771-0B7E36D89576}">
      <dgm:prSet phldrT="[Tex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Communication</a:t>
          </a:r>
        </a:p>
      </dgm:t>
    </dgm:pt>
    <dgm:pt modelId="{B6395DEE-71CD-E745-B3DD-DC7A507D18B3}" type="parTrans" cxnId="{89AD9F40-1D17-504C-A39E-D741F4AFFE06}">
      <dgm:prSet/>
      <dgm:spPr/>
      <dgm:t>
        <a:bodyPr/>
        <a:lstStyle/>
        <a:p>
          <a:endParaRPr lang="en-US" sz="2000">
            <a:latin typeface="Helvetica Neue" charset="0"/>
            <a:ea typeface="Helvetica Neue" charset="0"/>
            <a:cs typeface="Helvetica Neue" charset="0"/>
          </a:endParaRPr>
        </a:p>
      </dgm:t>
    </dgm:pt>
    <dgm:pt modelId="{7F0DF32E-D30E-BF4D-9270-FEF6A5F61AAE}" type="sibTrans" cxnId="{89AD9F40-1D17-504C-A39E-D741F4AFFE06}">
      <dgm:prSet/>
      <dgm:spPr/>
      <dgm:t>
        <a:bodyPr/>
        <a:lstStyle/>
        <a:p>
          <a:endParaRPr lang="en-US" sz="2000">
            <a:latin typeface="Helvetica Neue" charset="0"/>
            <a:ea typeface="Helvetica Neue" charset="0"/>
            <a:cs typeface="Helvetica Neue" charset="0"/>
          </a:endParaRPr>
        </a:p>
      </dgm:t>
    </dgm:pt>
    <dgm:pt modelId="{DC716483-44BD-7846-AF79-0E10B775AA40}">
      <dgm:prSe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Pair programming</a:t>
          </a:r>
        </a:p>
      </dgm:t>
    </dgm:pt>
    <dgm:pt modelId="{961182D3-6AE6-F645-85B4-11202D34E3B6}" type="parTrans" cxnId="{A3426057-984B-DA47-92A1-526B9469AAB2}">
      <dgm:prSet/>
      <dgm:spPr/>
      <dgm:t>
        <a:bodyPr/>
        <a:lstStyle/>
        <a:p>
          <a:endParaRPr lang="en-US" sz="2000">
            <a:latin typeface="Helvetica Neue" charset="0"/>
            <a:ea typeface="Helvetica Neue" charset="0"/>
            <a:cs typeface="Helvetica Neue" charset="0"/>
          </a:endParaRPr>
        </a:p>
      </dgm:t>
    </dgm:pt>
    <dgm:pt modelId="{25888D8F-EBF2-BD47-96B5-4722F175C20F}" type="sibTrans" cxnId="{A3426057-984B-DA47-92A1-526B9469AAB2}">
      <dgm:prSet/>
      <dgm:spPr/>
      <dgm:t>
        <a:bodyPr/>
        <a:lstStyle/>
        <a:p>
          <a:endParaRPr lang="en-US" sz="2000">
            <a:latin typeface="Helvetica Neue" charset="0"/>
            <a:ea typeface="Helvetica Neue" charset="0"/>
            <a:cs typeface="Helvetica Neue" charset="0"/>
          </a:endParaRPr>
        </a:p>
      </dgm:t>
    </dgm:pt>
    <dgm:pt modelId="{495FB2E0-273E-6A4F-8846-CD481A771B3F}" type="pres">
      <dgm:prSet presAssocID="{0BACD889-2ABF-F141-9F62-4A96A0581C3B}" presName="Name0" presStyleCnt="0">
        <dgm:presLayoutVars>
          <dgm:dir/>
          <dgm:resizeHandles val="exact"/>
        </dgm:presLayoutVars>
      </dgm:prSet>
      <dgm:spPr/>
    </dgm:pt>
    <dgm:pt modelId="{6416B88C-2BE2-CA40-A482-3CBDCA1BECBD}" type="pres">
      <dgm:prSet presAssocID="{5D8E446C-AAAA-6147-87FC-CBCCCF075330}" presName="Name5" presStyleLbl="vennNode1" presStyleIdx="0" presStyleCnt="4">
        <dgm:presLayoutVars>
          <dgm:bulletEnabled val="1"/>
        </dgm:presLayoutVars>
      </dgm:prSet>
      <dgm:spPr/>
      <dgm:t>
        <a:bodyPr/>
        <a:lstStyle/>
        <a:p>
          <a:endParaRPr lang="en-US"/>
        </a:p>
      </dgm:t>
    </dgm:pt>
    <dgm:pt modelId="{B5148692-73FB-5548-8297-20FCF4E34599}" type="pres">
      <dgm:prSet presAssocID="{788D2A4B-1F4E-6A46-A48C-CE39DF756034}" presName="space" presStyleCnt="0"/>
      <dgm:spPr/>
    </dgm:pt>
    <dgm:pt modelId="{F5E59F81-A01B-9743-949D-294B93EE660C}" type="pres">
      <dgm:prSet presAssocID="{0F56FCB6-DF77-D04A-8D79-7EDDE36FD136}" presName="Name5" presStyleLbl="vennNode1" presStyleIdx="1" presStyleCnt="4">
        <dgm:presLayoutVars>
          <dgm:bulletEnabled val="1"/>
        </dgm:presLayoutVars>
      </dgm:prSet>
      <dgm:spPr/>
      <dgm:t>
        <a:bodyPr/>
        <a:lstStyle/>
        <a:p>
          <a:endParaRPr lang="en-US"/>
        </a:p>
      </dgm:t>
    </dgm:pt>
    <dgm:pt modelId="{392642DA-4E6D-4D42-B2D1-7A105C742683}" type="pres">
      <dgm:prSet presAssocID="{70094DCA-519B-3A43-8C8F-3FBBA1DD3FB1}" presName="space" presStyleCnt="0"/>
      <dgm:spPr/>
    </dgm:pt>
    <dgm:pt modelId="{63FC93D2-491F-6240-9ADF-0CC00A3EFA0E}" type="pres">
      <dgm:prSet presAssocID="{3A10FCA2-2C64-B246-A771-0B7E36D89576}" presName="Name5" presStyleLbl="vennNode1" presStyleIdx="2" presStyleCnt="4">
        <dgm:presLayoutVars>
          <dgm:bulletEnabled val="1"/>
        </dgm:presLayoutVars>
      </dgm:prSet>
      <dgm:spPr/>
      <dgm:t>
        <a:bodyPr/>
        <a:lstStyle/>
        <a:p>
          <a:endParaRPr lang="en-US"/>
        </a:p>
      </dgm:t>
    </dgm:pt>
    <dgm:pt modelId="{27BDF508-4CEF-0C40-9456-7475B28726C9}" type="pres">
      <dgm:prSet presAssocID="{7F0DF32E-D30E-BF4D-9270-FEF6A5F61AAE}" presName="space" presStyleCnt="0"/>
      <dgm:spPr/>
    </dgm:pt>
    <dgm:pt modelId="{5642629C-115E-2945-A907-479BF214FB25}" type="pres">
      <dgm:prSet presAssocID="{DC716483-44BD-7846-AF79-0E10B775AA40}" presName="Name5" presStyleLbl="vennNode1" presStyleIdx="3" presStyleCnt="4">
        <dgm:presLayoutVars>
          <dgm:bulletEnabled val="1"/>
        </dgm:presLayoutVars>
      </dgm:prSet>
      <dgm:spPr/>
      <dgm:t>
        <a:bodyPr/>
        <a:lstStyle/>
        <a:p>
          <a:endParaRPr lang="en-US"/>
        </a:p>
      </dgm:t>
    </dgm:pt>
  </dgm:ptLst>
  <dgm:cxnLst>
    <dgm:cxn modelId="{ADF5D40E-430C-6140-90CC-39ADDF8E8857}" srcId="{0BACD889-2ABF-F141-9F62-4A96A0581C3B}" destId="{5D8E446C-AAAA-6147-87FC-CBCCCF075330}" srcOrd="0" destOrd="0" parTransId="{964557A9-2C64-7C41-9D28-A02FDBC4B697}" sibTransId="{788D2A4B-1F4E-6A46-A48C-CE39DF756034}"/>
    <dgm:cxn modelId="{3B2B0538-4ABA-494B-ACF5-5A8D305E1DBA}" type="presOf" srcId="{5D8E446C-AAAA-6147-87FC-CBCCCF075330}" destId="{6416B88C-2BE2-CA40-A482-3CBDCA1BECBD}" srcOrd="0" destOrd="0" presId="urn:microsoft.com/office/officeart/2005/8/layout/venn3"/>
    <dgm:cxn modelId="{A3426057-984B-DA47-92A1-526B9469AAB2}" srcId="{0BACD889-2ABF-F141-9F62-4A96A0581C3B}" destId="{DC716483-44BD-7846-AF79-0E10B775AA40}" srcOrd="3" destOrd="0" parTransId="{961182D3-6AE6-F645-85B4-11202D34E3B6}" sibTransId="{25888D8F-EBF2-BD47-96B5-4722F175C20F}"/>
    <dgm:cxn modelId="{92E4ACBD-87FA-2646-97F6-55140C85F2C8}" type="presOf" srcId="{0BACD889-2ABF-F141-9F62-4A96A0581C3B}" destId="{495FB2E0-273E-6A4F-8846-CD481A771B3F}" srcOrd="0" destOrd="0" presId="urn:microsoft.com/office/officeart/2005/8/layout/venn3"/>
    <dgm:cxn modelId="{AC789A96-7DCC-BC49-AAD8-61604E6261E6}" type="presOf" srcId="{3A10FCA2-2C64-B246-A771-0B7E36D89576}" destId="{63FC93D2-491F-6240-9ADF-0CC00A3EFA0E}" srcOrd="0" destOrd="0" presId="urn:microsoft.com/office/officeart/2005/8/layout/venn3"/>
    <dgm:cxn modelId="{D2708164-D4A3-6848-8197-D4000763C76F}" type="presOf" srcId="{DC716483-44BD-7846-AF79-0E10B775AA40}" destId="{5642629C-115E-2945-A907-479BF214FB25}" srcOrd="0" destOrd="0" presId="urn:microsoft.com/office/officeart/2005/8/layout/venn3"/>
    <dgm:cxn modelId="{89AD9F40-1D17-504C-A39E-D741F4AFFE06}" srcId="{0BACD889-2ABF-F141-9F62-4A96A0581C3B}" destId="{3A10FCA2-2C64-B246-A771-0B7E36D89576}" srcOrd="2" destOrd="0" parTransId="{B6395DEE-71CD-E745-B3DD-DC7A507D18B3}" sibTransId="{7F0DF32E-D30E-BF4D-9270-FEF6A5F61AAE}"/>
    <dgm:cxn modelId="{8DE3E9FB-03D7-6D4D-9566-F2D28E86F757}" type="presOf" srcId="{0F56FCB6-DF77-D04A-8D79-7EDDE36FD136}" destId="{F5E59F81-A01B-9743-949D-294B93EE660C}" srcOrd="0" destOrd="0" presId="urn:microsoft.com/office/officeart/2005/8/layout/venn3"/>
    <dgm:cxn modelId="{C67D7065-2560-8A4B-BE57-AC1E09ADBB6F}" srcId="{0BACD889-2ABF-F141-9F62-4A96A0581C3B}" destId="{0F56FCB6-DF77-D04A-8D79-7EDDE36FD136}" srcOrd="1" destOrd="0" parTransId="{A2507352-38A0-6A4A-86AF-C7EFC4540678}" sibTransId="{70094DCA-519B-3A43-8C8F-3FBBA1DD3FB1}"/>
    <dgm:cxn modelId="{0F1D2530-0721-7F4A-A87F-D297C7F72E5A}" type="presParOf" srcId="{495FB2E0-273E-6A4F-8846-CD481A771B3F}" destId="{6416B88C-2BE2-CA40-A482-3CBDCA1BECBD}" srcOrd="0" destOrd="0" presId="urn:microsoft.com/office/officeart/2005/8/layout/venn3"/>
    <dgm:cxn modelId="{63DF79A6-9B29-E043-9632-83C4400F1D1F}" type="presParOf" srcId="{495FB2E0-273E-6A4F-8846-CD481A771B3F}" destId="{B5148692-73FB-5548-8297-20FCF4E34599}" srcOrd="1" destOrd="0" presId="urn:microsoft.com/office/officeart/2005/8/layout/venn3"/>
    <dgm:cxn modelId="{76C98FC1-4FAA-DB4C-A692-822F4F6FF8AE}" type="presParOf" srcId="{495FB2E0-273E-6A4F-8846-CD481A771B3F}" destId="{F5E59F81-A01B-9743-949D-294B93EE660C}" srcOrd="2" destOrd="0" presId="urn:microsoft.com/office/officeart/2005/8/layout/venn3"/>
    <dgm:cxn modelId="{C5E92A26-5ACE-3645-B4E5-D6C7A1A7C274}" type="presParOf" srcId="{495FB2E0-273E-6A4F-8846-CD481A771B3F}" destId="{392642DA-4E6D-4D42-B2D1-7A105C742683}" srcOrd="3" destOrd="0" presId="urn:microsoft.com/office/officeart/2005/8/layout/venn3"/>
    <dgm:cxn modelId="{0767383E-4F23-F14B-A799-9075B42574F0}" type="presParOf" srcId="{495FB2E0-273E-6A4F-8846-CD481A771B3F}" destId="{63FC93D2-491F-6240-9ADF-0CC00A3EFA0E}" srcOrd="4" destOrd="0" presId="urn:microsoft.com/office/officeart/2005/8/layout/venn3"/>
    <dgm:cxn modelId="{D3A93A29-1A5C-BE45-BDD4-44CC83DFD9DC}" type="presParOf" srcId="{495FB2E0-273E-6A4F-8846-CD481A771B3F}" destId="{27BDF508-4CEF-0C40-9456-7475B28726C9}" srcOrd="5" destOrd="0" presId="urn:microsoft.com/office/officeart/2005/8/layout/venn3"/>
    <dgm:cxn modelId="{4AD11ACD-029B-F14B-A9CB-DA57BA01D3A2}" type="presParOf" srcId="{495FB2E0-273E-6A4F-8846-CD481A771B3F}" destId="{5642629C-115E-2945-A907-479BF214FB25}" srcOrd="6" destOrd="0" presId="urn:microsoft.com/office/officeart/2005/8/layout/ven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dgm:spPr/>
      <dgm:t>
        <a:bodyPr/>
        <a:lstStyle/>
        <a:p>
          <a:r>
            <a:rPr lang="en-US" b="1" i="0" dirty="0" err="1">
              <a:latin typeface="Helvetica Neue Condensed" charset="0"/>
              <a:ea typeface="Helvetica Neue Condensed" charset="0"/>
              <a:cs typeface="Helvetica Neue Condensed" charset="0"/>
            </a:rPr>
            <a:t>Gitlab</a:t>
          </a:r>
          <a:endParaRPr lang="en-US" b="1" i="0" dirty="0">
            <a:latin typeface="Helvetica Neue Condensed" charset="0"/>
            <a:ea typeface="Helvetica Neue Condensed" charset="0"/>
            <a:cs typeface="Helvetica Neue Condensed" charset="0"/>
          </a:endParaRP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9EA01956-D668-4D47-9201-B8FC88F241E9}">
      <dgm:prSet phldrT="[Text]"/>
      <dgm:spPr/>
      <dgm:t>
        <a:bodyPr/>
        <a:lstStyle/>
        <a:p>
          <a:r>
            <a:rPr lang="en-US" b="0" i="0" dirty="0">
              <a:solidFill>
                <a:srgbClr val="367C2B"/>
              </a:solidFill>
              <a:latin typeface="Helvetica Neue Medium" charset="0"/>
              <a:ea typeface="Helvetica Neue Medium" charset="0"/>
              <a:cs typeface="Helvetica Neue Medium" charset="0"/>
            </a:rPr>
            <a:t>CI/CD</a:t>
          </a:r>
        </a:p>
      </dgm:t>
    </dgm:pt>
    <dgm:pt modelId="{6BB1B5B8-C3C9-3E45-A7EC-29C7BC5AF24C}" type="parTrans" cxnId="{41986B85-7FE9-CA46-994C-2647DDDB50B1}">
      <dgm:prSet/>
      <dgm:spPr/>
      <dgm:t>
        <a:bodyPr/>
        <a:lstStyle/>
        <a:p>
          <a:endParaRPr lang="en-US">
            <a:latin typeface="Helvetica Neue" charset="0"/>
            <a:ea typeface="Helvetica Neue" charset="0"/>
            <a:cs typeface="Helvetica Neue" charset="0"/>
          </a:endParaRPr>
        </a:p>
      </dgm:t>
    </dgm:pt>
    <dgm:pt modelId="{EBF31238-F49E-C746-9CC8-9F3D3650F790}" type="sibTrans" cxnId="{41986B85-7FE9-CA46-994C-2647DDDB50B1}">
      <dgm:prSet/>
      <dgm:spPr/>
      <dgm:t>
        <a:bodyPr/>
        <a:lstStyle/>
        <a:p>
          <a:endParaRPr lang="en-US">
            <a:latin typeface="Helvetica Neue" charset="0"/>
            <a:ea typeface="Helvetica Neue" charset="0"/>
            <a:cs typeface="Helvetica Neue" charset="0"/>
          </a:endParaRPr>
        </a:p>
      </dgm:t>
    </dgm:pt>
    <dgm:pt modelId="{00241FED-D668-6A4F-9E1F-005F9A7ACEC9}">
      <dgm:prSet phldrT="[Text]"/>
      <dgm:spPr/>
      <dgm:t>
        <a:bodyPr/>
        <a:lstStyle/>
        <a:p>
          <a:r>
            <a:rPr lang="en-US" b="0" i="0" dirty="0">
              <a:solidFill>
                <a:srgbClr val="367C2B"/>
              </a:solidFill>
              <a:latin typeface="Helvetica Neue Medium" charset="0"/>
              <a:ea typeface="Helvetica Neue Medium" charset="0"/>
              <a:cs typeface="Helvetica Neue Medium" charset="0"/>
            </a:rPr>
            <a:t>Tags</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dgm:spPr/>
      <dgm:t>
        <a:bodyPr/>
        <a:lstStyle/>
        <a:p>
          <a:r>
            <a:rPr lang="en-US" b="1" i="0" dirty="0">
              <a:latin typeface="Helvetica Neue Condensed" charset="0"/>
              <a:ea typeface="Helvetica Neue Condensed" charset="0"/>
              <a:cs typeface="Helvetica Neue Condensed" charset="0"/>
            </a:rPr>
            <a:t>Communication</a:t>
          </a: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6CF71E8F-57FA-0148-91A5-7A253DF458FE}">
      <dgm:prSet phldrT="[Text]"/>
      <dgm:spPr/>
      <dgm:t>
        <a:bodyPr/>
        <a:lstStyle/>
        <a:p>
          <a:r>
            <a:rPr lang="en-US" b="0" i="0" dirty="0">
              <a:solidFill>
                <a:srgbClr val="367C2B"/>
              </a:solidFill>
              <a:latin typeface="Helvetica Neue Medium" charset="0"/>
              <a:ea typeface="Helvetica Neue Medium" charset="0"/>
              <a:cs typeface="Helvetica Neue Medium" charset="0"/>
            </a:rPr>
            <a:t>Scrum</a:t>
          </a:r>
        </a:p>
      </dgm:t>
    </dgm:pt>
    <dgm:pt modelId="{E6858505-E080-4145-B4D5-7735FD386F14}" type="parTrans" cxnId="{99C05BAB-2E10-3B45-886B-5D7338C4041D}">
      <dgm:prSet/>
      <dgm:spPr/>
      <dgm:t>
        <a:bodyPr/>
        <a:lstStyle/>
        <a:p>
          <a:endParaRPr lang="en-US">
            <a:latin typeface="Helvetica Neue" charset="0"/>
            <a:ea typeface="Helvetica Neue" charset="0"/>
            <a:cs typeface="Helvetica Neue" charset="0"/>
          </a:endParaRPr>
        </a:p>
      </dgm:t>
    </dgm:pt>
    <dgm:pt modelId="{228EC679-936E-B14A-A1C7-8C1EBB3E5A19}" type="sibTrans" cxnId="{99C05BAB-2E10-3B45-886B-5D7338C4041D}">
      <dgm:prSet/>
      <dgm:spPr/>
      <dgm:t>
        <a:bodyPr/>
        <a:lstStyle/>
        <a:p>
          <a:endParaRPr lang="en-US">
            <a:latin typeface="Helvetica Neue" charset="0"/>
            <a:ea typeface="Helvetica Neue" charset="0"/>
            <a:cs typeface="Helvetica Neue" charset="0"/>
          </a:endParaRPr>
        </a:p>
      </dgm:t>
    </dgm:pt>
    <dgm:pt modelId="{F36BF293-A8D3-4149-B2A5-611C3A7D89E8}">
      <dgm:prSet phldrT="[Text]"/>
      <dgm:spPr/>
      <dgm:t>
        <a:bodyPr/>
        <a:lstStyle/>
        <a:p>
          <a:endParaRPr lang="en-US" b="0" i="0" dirty="0">
            <a:solidFill>
              <a:srgbClr val="367C2B"/>
            </a:solidFill>
            <a:latin typeface="Helvetica Neue Medium" charset="0"/>
            <a:ea typeface="Helvetica Neue Medium" charset="0"/>
            <a:cs typeface="Helvetica Neue Medium" charset="0"/>
          </a:endParaRPr>
        </a:p>
      </dgm:t>
    </dgm:pt>
    <dgm:pt modelId="{0F289389-0F86-2548-8C4C-ADFE529C25E0}" type="parTrans" cxnId="{A42B44BA-62F6-0448-AAB7-3917474ABC8B}">
      <dgm:prSet/>
      <dgm:spPr/>
      <dgm:t>
        <a:bodyPr/>
        <a:lstStyle/>
        <a:p>
          <a:endParaRPr lang="en-US">
            <a:latin typeface="Helvetica Neue" charset="0"/>
            <a:ea typeface="Helvetica Neue" charset="0"/>
            <a:cs typeface="Helvetica Neue" charset="0"/>
          </a:endParaRPr>
        </a:p>
      </dgm:t>
    </dgm:pt>
    <dgm:pt modelId="{7DE70F86-4C4D-2B4F-9533-A8591418EF98}" type="sibTrans" cxnId="{A42B44BA-62F6-0448-AAB7-3917474ABC8B}">
      <dgm:prSet/>
      <dgm:spPr/>
      <dgm:t>
        <a:bodyPr/>
        <a:lstStyle/>
        <a:p>
          <a:endParaRPr lang="en-US">
            <a:latin typeface="Helvetica Neue" charset="0"/>
            <a:ea typeface="Helvetica Neue" charset="0"/>
            <a:cs typeface="Helvetica Neue" charset="0"/>
          </a:endParaRPr>
        </a:p>
      </dgm:t>
    </dgm:pt>
    <dgm:pt modelId="{B0CDF6B8-551D-4641-81D6-38BDD16E9F10}">
      <dgm:prSet/>
      <dgm:spPr/>
      <dgm:t>
        <a:bodyPr/>
        <a:lstStyle/>
        <a:p>
          <a:r>
            <a:rPr lang="en-US" b="0" i="0" dirty="0">
              <a:solidFill>
                <a:srgbClr val="367C2B"/>
              </a:solidFill>
              <a:latin typeface="Helvetica Neue Medium" charset="0"/>
              <a:ea typeface="Helvetica Neue Medium" charset="0"/>
              <a:cs typeface="Helvetica Neue Medium" charset="0"/>
            </a:rPr>
            <a:t>Retrospective</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3E3A5ECC-1245-9149-9D5D-4AA127E59404}">
      <dgm:prSet/>
      <dgm:spPr/>
      <dgm:t>
        <a:bodyPr/>
        <a:lstStyle/>
        <a:p>
          <a:r>
            <a:rPr lang="en-US" b="1" i="0" dirty="0">
              <a:latin typeface="Helvetica Neue Condensed" charset="0"/>
              <a:ea typeface="Helvetica Neue Condensed" charset="0"/>
              <a:cs typeface="Helvetica Neue Condensed" charset="0"/>
            </a:rPr>
            <a:t>Ticket</a:t>
          </a:r>
        </a:p>
      </dgm:t>
    </dgm:pt>
    <dgm:pt modelId="{F1A29B0F-15F8-BE49-9EA2-3959D0C74B46}" type="parTrans" cxnId="{98B43292-54CA-7C4A-B83C-5A319552E450}">
      <dgm:prSet/>
      <dgm:spPr/>
      <dgm:t>
        <a:bodyPr/>
        <a:lstStyle/>
        <a:p>
          <a:endParaRPr lang="en-US">
            <a:latin typeface="Helvetica Neue" charset="0"/>
            <a:ea typeface="Helvetica Neue" charset="0"/>
            <a:cs typeface="Helvetica Neue" charset="0"/>
          </a:endParaRPr>
        </a:p>
      </dgm:t>
    </dgm:pt>
    <dgm:pt modelId="{FBF3AD29-1D60-F94C-835C-764797555283}" type="sibTrans" cxnId="{98B43292-54CA-7C4A-B83C-5A319552E450}">
      <dgm:prSet/>
      <dgm:spPr/>
      <dgm:t>
        <a:bodyPr/>
        <a:lstStyle/>
        <a:p>
          <a:endParaRPr lang="en-US">
            <a:latin typeface="Helvetica Neue" charset="0"/>
            <a:ea typeface="Helvetica Neue" charset="0"/>
            <a:cs typeface="Helvetica Neue" charset="0"/>
          </a:endParaRPr>
        </a:p>
      </dgm:t>
    </dgm:pt>
    <dgm:pt modelId="{D0888807-FBF6-0045-BF05-36859AAC9E3F}">
      <dgm:prSet phldrT="[Text]"/>
      <dgm:spPr/>
      <dgm:t>
        <a:bodyPr/>
        <a:lstStyle/>
        <a:p>
          <a:r>
            <a:rPr lang="en-US" b="0" i="0" dirty="0">
              <a:solidFill>
                <a:srgbClr val="367C2B"/>
              </a:solidFill>
              <a:latin typeface="Helvetica Neue Medium" charset="0"/>
              <a:ea typeface="Helvetica Neue Medium" charset="0"/>
              <a:cs typeface="Helvetica Neue Medium" charset="0"/>
            </a:rPr>
            <a:t>Story point</a:t>
          </a:r>
        </a:p>
      </dgm:t>
    </dgm:pt>
    <dgm:pt modelId="{A6C431CB-B04F-D84E-9B1F-7E5DEF13CCE4}" type="parTrans" cxnId="{E310E7C2-D4CD-BF4A-A962-E9BD7B278F04}">
      <dgm:prSet/>
      <dgm:spPr/>
      <dgm:t>
        <a:bodyPr/>
        <a:lstStyle/>
        <a:p>
          <a:endParaRPr lang="en-US">
            <a:latin typeface="Helvetica Neue" charset="0"/>
            <a:ea typeface="Helvetica Neue" charset="0"/>
            <a:cs typeface="Helvetica Neue" charset="0"/>
          </a:endParaRPr>
        </a:p>
      </dgm:t>
    </dgm:pt>
    <dgm:pt modelId="{181ADBF3-1B93-F449-83C6-1AFDCC5E41AF}" type="sibTrans" cxnId="{E310E7C2-D4CD-BF4A-A962-E9BD7B278F04}">
      <dgm:prSet/>
      <dgm:spPr/>
      <dgm:t>
        <a:bodyPr/>
        <a:lstStyle/>
        <a:p>
          <a:endParaRPr lang="en-US">
            <a:latin typeface="Helvetica Neue" charset="0"/>
            <a:ea typeface="Helvetica Neue" charset="0"/>
            <a:cs typeface="Helvetica Neue" charset="0"/>
          </a:endParaRPr>
        </a:p>
      </dgm:t>
    </dgm:pt>
    <dgm:pt modelId="{9A548483-5933-C44B-9849-DA9AAAB0B936}">
      <dgm:prSet/>
      <dgm:spPr/>
      <dgm:t>
        <a:bodyPr/>
        <a:lstStyle/>
        <a:p>
          <a:r>
            <a:rPr lang="en-US" b="0" i="0" dirty="0">
              <a:solidFill>
                <a:srgbClr val="367C2B"/>
              </a:solidFill>
              <a:latin typeface="Helvetica Neue Medium" charset="0"/>
              <a:ea typeface="Helvetica Neue Medium" charset="0"/>
              <a:cs typeface="Helvetica Neue Medium" charset="0"/>
            </a:rPr>
            <a:t>Estimation</a:t>
          </a:r>
        </a:p>
      </dgm:t>
    </dgm:pt>
    <dgm:pt modelId="{86BB4E69-89CB-8E4B-B4E1-6296F0202256}" type="parTrans" cxnId="{00948763-A3F7-604A-99DA-B96CC1D46983}">
      <dgm:prSet/>
      <dgm:spPr/>
      <dgm:t>
        <a:bodyPr/>
        <a:lstStyle/>
        <a:p>
          <a:endParaRPr lang="en-US">
            <a:latin typeface="Helvetica Neue" charset="0"/>
            <a:ea typeface="Helvetica Neue" charset="0"/>
            <a:cs typeface="Helvetica Neue" charset="0"/>
          </a:endParaRPr>
        </a:p>
      </dgm:t>
    </dgm:pt>
    <dgm:pt modelId="{190AA117-1DF9-7344-B10E-B5E897B06E00}" type="sibTrans" cxnId="{00948763-A3F7-604A-99DA-B96CC1D46983}">
      <dgm:prSet/>
      <dgm:spPr/>
      <dgm:t>
        <a:bodyPr/>
        <a:lstStyle/>
        <a:p>
          <a:endParaRPr lang="en-US">
            <a:latin typeface="Helvetica Neue" charset="0"/>
            <a:ea typeface="Helvetica Neue" charset="0"/>
            <a:cs typeface="Helvetica Neue" charset="0"/>
          </a:endParaRPr>
        </a:p>
      </dgm:t>
    </dgm:pt>
    <dgm:pt modelId="{FA13AD09-F7BA-534B-AAAB-EC8EFD3F5EFD}">
      <dgm:prSet/>
      <dgm:spPr/>
      <dgm:t>
        <a:bodyPr/>
        <a:lstStyle/>
        <a:p>
          <a:r>
            <a:rPr lang="en-US" b="0" i="0" dirty="0">
              <a:solidFill>
                <a:srgbClr val="367C2B"/>
              </a:solidFill>
              <a:latin typeface="Helvetica Neue Medium" charset="0"/>
              <a:ea typeface="Helvetica Neue Medium" charset="0"/>
              <a:cs typeface="Helvetica Neue Medium" charset="0"/>
            </a:rPr>
            <a:t>Timesheet</a:t>
          </a:r>
        </a:p>
      </dgm:t>
    </dgm:pt>
    <dgm:pt modelId="{7D4A632E-BDC6-2B46-9398-0E8C42DA5C0C}" type="parTrans" cxnId="{8AA3E19E-18A1-3C4B-9B71-A23310857046}">
      <dgm:prSet/>
      <dgm:spPr/>
      <dgm:t>
        <a:bodyPr/>
        <a:lstStyle/>
        <a:p>
          <a:endParaRPr lang="en-US">
            <a:latin typeface="Helvetica Neue" charset="0"/>
            <a:ea typeface="Helvetica Neue" charset="0"/>
            <a:cs typeface="Helvetica Neue" charset="0"/>
          </a:endParaRPr>
        </a:p>
      </dgm:t>
    </dgm:pt>
    <dgm:pt modelId="{949C95D6-3E53-1840-A680-DCF6441984F3}" type="sibTrans" cxnId="{8AA3E19E-18A1-3C4B-9B71-A23310857046}">
      <dgm:prSet/>
      <dgm:spPr/>
      <dgm:t>
        <a:bodyPr/>
        <a:lstStyle/>
        <a:p>
          <a:endParaRPr lang="en-US">
            <a:latin typeface="Helvetica Neue" charset="0"/>
            <a:ea typeface="Helvetica Neue" charset="0"/>
            <a:cs typeface="Helvetica Neue" charset="0"/>
          </a:endParaRPr>
        </a:p>
      </dgm:t>
    </dgm:pt>
    <dgm:pt modelId="{94707D14-1786-D84A-B21C-FE3FF9D7E3C7}" type="pres">
      <dgm:prSet presAssocID="{CA013033-26F4-1F4C-87A7-A214D19EA6B6}" presName="Name0" presStyleCnt="0">
        <dgm:presLayoutVars>
          <dgm:dir/>
          <dgm:animLvl val="lvl"/>
          <dgm:resizeHandles val="exact"/>
        </dgm:presLayoutVars>
      </dgm:prSet>
      <dgm:spPr/>
      <dgm:t>
        <a:bodyPr/>
        <a:lstStyle/>
        <a:p>
          <a:endParaRPr lang="en-US"/>
        </a:p>
      </dgm:t>
    </dgm:pt>
    <dgm:pt modelId="{99CC2B53-E9A7-1D4D-A689-A8B4B8C14CC1}" type="pres">
      <dgm:prSet presAssocID="{B1BEC3C0-6188-EC49-A514-C0436B53070B}" presName="composite" presStyleCnt="0"/>
      <dgm:spPr/>
    </dgm:pt>
    <dgm:pt modelId="{7DFCBA19-CB96-6047-95E3-6C1EFF9FE1B0}" type="pres">
      <dgm:prSet presAssocID="{B1BEC3C0-6188-EC49-A514-C0436B53070B}" presName="parTx" presStyleLbl="alignNode1" presStyleIdx="0" presStyleCnt="3">
        <dgm:presLayoutVars>
          <dgm:chMax val="0"/>
          <dgm:chPref val="0"/>
          <dgm:bulletEnabled val="1"/>
        </dgm:presLayoutVars>
      </dgm:prSet>
      <dgm:spPr/>
      <dgm:t>
        <a:bodyPr/>
        <a:lstStyle/>
        <a:p>
          <a:endParaRPr lang="en-US"/>
        </a:p>
      </dgm:t>
    </dgm:pt>
    <dgm:pt modelId="{075D174B-272E-0C48-B06A-48642EF3C6C8}" type="pres">
      <dgm:prSet presAssocID="{B1BEC3C0-6188-EC49-A514-C0436B53070B}" presName="desTx" presStyleLbl="alignAccFollowNode1" presStyleIdx="0" presStyleCnt="3">
        <dgm:presLayoutVars>
          <dgm:bulletEnabled val="1"/>
        </dgm:presLayoutVars>
      </dgm:prSet>
      <dgm:spPr/>
      <dgm:t>
        <a:bodyPr/>
        <a:lstStyle/>
        <a:p>
          <a:endParaRPr lang="en-US"/>
        </a:p>
      </dgm:t>
    </dgm:pt>
    <dgm:pt modelId="{7ED85295-425E-104C-84A0-1811D73AC067}" type="pres">
      <dgm:prSet presAssocID="{ED09C87C-65E9-4B4B-8843-C333C9D88EE1}" presName="space" presStyleCnt="0"/>
      <dgm:spPr/>
    </dgm:pt>
    <dgm:pt modelId="{86896EFF-BE49-834A-81DF-64F0AD48EF60}" type="pres">
      <dgm:prSet presAssocID="{3E3A5ECC-1245-9149-9D5D-4AA127E59404}" presName="composite" presStyleCnt="0"/>
      <dgm:spPr/>
    </dgm:pt>
    <dgm:pt modelId="{6B921A67-38DA-E749-BF8D-F258A9F0919B}" type="pres">
      <dgm:prSet presAssocID="{3E3A5ECC-1245-9149-9D5D-4AA127E59404}" presName="parTx" presStyleLbl="alignNode1" presStyleIdx="1" presStyleCnt="3">
        <dgm:presLayoutVars>
          <dgm:chMax val="0"/>
          <dgm:chPref val="0"/>
          <dgm:bulletEnabled val="1"/>
        </dgm:presLayoutVars>
      </dgm:prSet>
      <dgm:spPr/>
      <dgm:t>
        <a:bodyPr/>
        <a:lstStyle/>
        <a:p>
          <a:endParaRPr lang="en-US"/>
        </a:p>
      </dgm:t>
    </dgm:pt>
    <dgm:pt modelId="{44415275-E669-2444-B340-93628B07AEA2}" type="pres">
      <dgm:prSet presAssocID="{3E3A5ECC-1245-9149-9D5D-4AA127E59404}" presName="desTx" presStyleLbl="alignAccFollowNode1" presStyleIdx="1" presStyleCnt="3">
        <dgm:presLayoutVars>
          <dgm:bulletEnabled val="1"/>
        </dgm:presLayoutVars>
      </dgm:prSet>
      <dgm:spPr/>
      <dgm:t>
        <a:bodyPr/>
        <a:lstStyle/>
        <a:p>
          <a:endParaRPr lang="en-US"/>
        </a:p>
      </dgm:t>
    </dgm:pt>
    <dgm:pt modelId="{62F46723-1E89-6F49-BC21-6998E8343026}" type="pres">
      <dgm:prSet presAssocID="{FBF3AD29-1D60-F94C-835C-764797555283}" presName="space" presStyleCnt="0"/>
      <dgm:spPr/>
    </dgm:pt>
    <dgm:pt modelId="{76347BA3-01F3-DD4B-81EA-4682ED89BB39}" type="pres">
      <dgm:prSet presAssocID="{36216EF9-4AD4-C241-8049-ACCEA26CA152}" presName="composite" presStyleCnt="0"/>
      <dgm:spPr/>
    </dgm:pt>
    <dgm:pt modelId="{008C2130-CFDB-2044-8ADC-1C4FB6C53530}" type="pres">
      <dgm:prSet presAssocID="{36216EF9-4AD4-C241-8049-ACCEA26CA152}" presName="parTx" presStyleLbl="alignNode1" presStyleIdx="2" presStyleCnt="3">
        <dgm:presLayoutVars>
          <dgm:chMax val="0"/>
          <dgm:chPref val="0"/>
          <dgm:bulletEnabled val="1"/>
        </dgm:presLayoutVars>
      </dgm:prSet>
      <dgm:spPr/>
      <dgm:t>
        <a:bodyPr/>
        <a:lstStyle/>
        <a:p>
          <a:endParaRPr lang="en-US"/>
        </a:p>
      </dgm:t>
    </dgm:pt>
    <dgm:pt modelId="{5637CBF4-7A55-394D-93ED-13B6C022B9F0}" type="pres">
      <dgm:prSet presAssocID="{36216EF9-4AD4-C241-8049-ACCEA26CA152}" presName="desTx" presStyleLbl="alignAccFollowNode1" presStyleIdx="2" presStyleCnt="3">
        <dgm:presLayoutVars>
          <dgm:bulletEnabled val="1"/>
        </dgm:presLayoutVars>
      </dgm:prSet>
      <dgm:spPr/>
      <dgm:t>
        <a:bodyPr/>
        <a:lstStyle/>
        <a:p>
          <a:endParaRPr lang="en-US"/>
        </a:p>
      </dgm:t>
    </dgm:pt>
  </dgm:ptLst>
  <dgm:cxnLst>
    <dgm:cxn modelId="{372ED7D5-FE55-6F45-AC5F-3100CD0554E5}" srcId="{B1BEC3C0-6188-EC49-A514-C0436B53070B}" destId="{00241FED-D668-6A4F-9E1F-005F9A7ACEC9}" srcOrd="1" destOrd="0" parTransId="{4561CC1D-2A60-8740-86F6-EC0A839349A8}" sibTransId="{A1C148F8-57BB-7F44-A4C9-F42F3E19C4F0}"/>
    <dgm:cxn modelId="{E310E7C2-D4CD-BF4A-A962-E9BD7B278F04}" srcId="{3E3A5ECC-1245-9149-9D5D-4AA127E59404}" destId="{D0888807-FBF6-0045-BF05-36859AAC9E3F}" srcOrd="0" destOrd="0" parTransId="{A6C431CB-B04F-D84E-9B1F-7E5DEF13CCE4}" sibTransId="{181ADBF3-1B93-F449-83C6-1AFDCC5E41AF}"/>
    <dgm:cxn modelId="{591C24CA-2929-D64E-B5AF-B11FA763BCB8}" type="presOf" srcId="{B0CDF6B8-551D-4641-81D6-38BDD16E9F10}" destId="{5637CBF4-7A55-394D-93ED-13B6C022B9F0}" srcOrd="0" destOrd="1" presId="urn:microsoft.com/office/officeart/2005/8/layout/hList1"/>
    <dgm:cxn modelId="{99C05BAB-2E10-3B45-886B-5D7338C4041D}" srcId="{36216EF9-4AD4-C241-8049-ACCEA26CA152}" destId="{6CF71E8F-57FA-0148-91A5-7A253DF458FE}" srcOrd="0" destOrd="0" parTransId="{E6858505-E080-4145-B4D5-7735FD386F14}" sibTransId="{228EC679-936E-B14A-A1C7-8C1EBB3E5A19}"/>
    <dgm:cxn modelId="{41986B85-7FE9-CA46-994C-2647DDDB50B1}" srcId="{B1BEC3C0-6188-EC49-A514-C0436B53070B}" destId="{9EA01956-D668-4D47-9201-B8FC88F241E9}" srcOrd="0" destOrd="0" parTransId="{6BB1B5B8-C3C9-3E45-A7EC-29C7BC5AF24C}" sibTransId="{EBF31238-F49E-C746-9CC8-9F3D3650F790}"/>
    <dgm:cxn modelId="{9C2C27D3-3430-F04B-A1FA-69D5842BEBA3}" type="presOf" srcId="{F36BF293-A8D3-4149-B2A5-611C3A7D89E8}" destId="{075D174B-272E-0C48-B06A-48642EF3C6C8}" srcOrd="0" destOrd="2" presId="urn:microsoft.com/office/officeart/2005/8/layout/hList1"/>
    <dgm:cxn modelId="{954C992A-DED0-6842-BEA1-23D4AE843A53}" type="presOf" srcId="{B1BEC3C0-6188-EC49-A514-C0436B53070B}" destId="{7DFCBA19-CB96-6047-95E3-6C1EFF9FE1B0}" srcOrd="0" destOrd="0" presId="urn:microsoft.com/office/officeart/2005/8/layout/hList1"/>
    <dgm:cxn modelId="{46BE5752-D2D8-3B4A-9947-F6F36AEFF3E2}" srcId="{CA013033-26F4-1F4C-87A7-A214D19EA6B6}" destId="{36216EF9-4AD4-C241-8049-ACCEA26CA152}" srcOrd="2" destOrd="0" parTransId="{FBE38CB0-4827-F749-A773-A994DBDAAA42}" sibTransId="{385EE96B-D470-4A40-BD63-28EA6FE7F51C}"/>
    <dgm:cxn modelId="{98B43292-54CA-7C4A-B83C-5A319552E450}" srcId="{CA013033-26F4-1F4C-87A7-A214D19EA6B6}" destId="{3E3A5ECC-1245-9149-9D5D-4AA127E59404}" srcOrd="1" destOrd="0" parTransId="{F1A29B0F-15F8-BE49-9EA2-3959D0C74B46}" sibTransId="{FBF3AD29-1D60-F94C-835C-764797555283}"/>
    <dgm:cxn modelId="{0E81EB30-D52B-6F45-947B-F81911B3D853}" type="presOf" srcId="{9A548483-5933-C44B-9849-DA9AAAB0B936}" destId="{44415275-E669-2444-B340-93628B07AEA2}" srcOrd="0" destOrd="1" presId="urn:microsoft.com/office/officeart/2005/8/layout/hList1"/>
    <dgm:cxn modelId="{1034C324-0840-654B-A700-BCB0B20DDB9A}" type="presOf" srcId="{6CF71E8F-57FA-0148-91A5-7A253DF458FE}" destId="{5637CBF4-7A55-394D-93ED-13B6C022B9F0}" srcOrd="0" destOrd="0" presId="urn:microsoft.com/office/officeart/2005/8/layout/hList1"/>
    <dgm:cxn modelId="{A42B44BA-62F6-0448-AAB7-3917474ABC8B}" srcId="{B1BEC3C0-6188-EC49-A514-C0436B53070B}" destId="{F36BF293-A8D3-4149-B2A5-611C3A7D89E8}" srcOrd="2" destOrd="0" parTransId="{0F289389-0F86-2548-8C4C-ADFE529C25E0}" sibTransId="{7DE70F86-4C4D-2B4F-9533-A8591418EF98}"/>
    <dgm:cxn modelId="{01C90261-95E6-D144-A576-AB2B3CA57630}" type="presOf" srcId="{3E3A5ECC-1245-9149-9D5D-4AA127E59404}" destId="{6B921A67-38DA-E749-BF8D-F258A9F0919B}" srcOrd="0" destOrd="0" presId="urn:microsoft.com/office/officeart/2005/8/layout/hList1"/>
    <dgm:cxn modelId="{8AA3E19E-18A1-3C4B-9B71-A23310857046}" srcId="{3E3A5ECC-1245-9149-9D5D-4AA127E59404}" destId="{FA13AD09-F7BA-534B-AAAB-EC8EFD3F5EFD}" srcOrd="2" destOrd="0" parTransId="{7D4A632E-BDC6-2B46-9398-0E8C42DA5C0C}" sibTransId="{949C95D6-3E53-1840-A680-DCF6441984F3}"/>
    <dgm:cxn modelId="{4F08D519-8BA0-8247-AA50-AAF1E511F623}" type="presOf" srcId="{36216EF9-4AD4-C241-8049-ACCEA26CA152}" destId="{008C2130-CFDB-2044-8ADC-1C4FB6C53530}" srcOrd="0" destOrd="0" presId="urn:microsoft.com/office/officeart/2005/8/layout/hList1"/>
    <dgm:cxn modelId="{227EFEDD-8100-F44E-80DC-8A0FF05BF614}" srcId="{36216EF9-4AD4-C241-8049-ACCEA26CA152}" destId="{B0CDF6B8-551D-4641-81D6-38BDD16E9F10}" srcOrd="1" destOrd="0" parTransId="{25F58781-C9E6-BE4D-A576-584B85E97855}" sibTransId="{EF1F10C7-5C8B-6143-AC39-285E3EA17824}"/>
    <dgm:cxn modelId="{8217A239-AE06-2042-B048-07EA1AAA878D}" type="presOf" srcId="{00241FED-D668-6A4F-9E1F-005F9A7ACEC9}" destId="{075D174B-272E-0C48-B06A-48642EF3C6C8}" srcOrd="0" destOrd="1" presId="urn:microsoft.com/office/officeart/2005/8/layout/hList1"/>
    <dgm:cxn modelId="{00948763-A3F7-604A-99DA-B96CC1D46983}" srcId="{3E3A5ECC-1245-9149-9D5D-4AA127E59404}" destId="{9A548483-5933-C44B-9849-DA9AAAB0B936}" srcOrd="1" destOrd="0" parTransId="{86BB4E69-89CB-8E4B-B4E1-6296F0202256}" sibTransId="{190AA117-1DF9-7344-B10E-B5E897B06E00}"/>
    <dgm:cxn modelId="{8932FC12-35B0-004A-8EF3-476583ED1E80}" srcId="{CA013033-26F4-1F4C-87A7-A214D19EA6B6}" destId="{B1BEC3C0-6188-EC49-A514-C0436B53070B}" srcOrd="0" destOrd="0" parTransId="{2609FA59-281E-E04B-8EC3-3157CE36694C}" sibTransId="{ED09C87C-65E9-4B4B-8843-C333C9D88EE1}"/>
    <dgm:cxn modelId="{0A32DD10-FB74-BD47-9FD4-DA043F0765CF}" type="presOf" srcId="{CA013033-26F4-1F4C-87A7-A214D19EA6B6}" destId="{94707D14-1786-D84A-B21C-FE3FF9D7E3C7}" srcOrd="0" destOrd="0" presId="urn:microsoft.com/office/officeart/2005/8/layout/hList1"/>
    <dgm:cxn modelId="{27A6D341-0CB0-CE4F-91F3-FD47931CEC4A}" type="presOf" srcId="{D0888807-FBF6-0045-BF05-36859AAC9E3F}" destId="{44415275-E669-2444-B340-93628B07AEA2}" srcOrd="0" destOrd="0" presId="urn:microsoft.com/office/officeart/2005/8/layout/hList1"/>
    <dgm:cxn modelId="{779B82CA-C553-5043-99A4-2ADD62454247}" type="presOf" srcId="{9EA01956-D668-4D47-9201-B8FC88F241E9}" destId="{075D174B-272E-0C48-B06A-48642EF3C6C8}" srcOrd="0" destOrd="0" presId="urn:microsoft.com/office/officeart/2005/8/layout/hList1"/>
    <dgm:cxn modelId="{91C39D5B-002F-614D-944D-5451DCDD3267}" type="presOf" srcId="{FA13AD09-F7BA-534B-AAAB-EC8EFD3F5EFD}" destId="{44415275-E669-2444-B340-93628B07AEA2}" srcOrd="0" destOrd="2"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57334979-D040-834C-AACC-7BC15FE2E7A7}" type="presParOf" srcId="{94707D14-1786-D84A-B21C-FE3FF9D7E3C7}" destId="{86896EFF-BE49-834A-81DF-64F0AD48EF60}" srcOrd="2" destOrd="0" presId="urn:microsoft.com/office/officeart/2005/8/layout/hList1"/>
    <dgm:cxn modelId="{27EEA02D-607E-F44E-A3B3-34EF3643A872}" type="presParOf" srcId="{86896EFF-BE49-834A-81DF-64F0AD48EF60}" destId="{6B921A67-38DA-E749-BF8D-F258A9F0919B}" srcOrd="0" destOrd="0" presId="urn:microsoft.com/office/officeart/2005/8/layout/hList1"/>
    <dgm:cxn modelId="{AC6DDEA0-02BC-F449-9BAE-A188538352EA}" type="presParOf" srcId="{86896EFF-BE49-834A-81DF-64F0AD48EF60}" destId="{44415275-E669-2444-B340-93628B07AEA2}" srcOrd="1" destOrd="0" presId="urn:microsoft.com/office/officeart/2005/8/layout/hList1"/>
    <dgm:cxn modelId="{6E74B86F-6904-D348-B106-E6D9DFDF3C02}" type="presParOf" srcId="{94707D14-1786-D84A-B21C-FE3FF9D7E3C7}" destId="{62F46723-1E89-6F49-BC21-6998E8343026}" srcOrd="3" destOrd="0" presId="urn:microsoft.com/office/officeart/2005/8/layout/hList1"/>
    <dgm:cxn modelId="{337013BC-0F3F-9941-BE5E-9DA4BCAFF1A7}" type="presParOf" srcId="{94707D14-1786-D84A-B21C-FE3FF9D7E3C7}" destId="{76347BA3-01F3-DD4B-81EA-4682ED89BB39}" srcOrd="4"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91E13A3-DDB0-FF4E-B819-2A82E9CC22FC}">
      <dgm:prSet phldrT="[Text]" custT="1"/>
      <dgm:spPr/>
      <dgm:t>
        <a:bodyPr/>
        <a:lstStyle/>
        <a:p>
          <a:r>
            <a:rPr lang="en-US" sz="2800" b="1" i="0" dirty="0">
              <a:latin typeface="Helvetica Neue Condensed" charset="0"/>
              <a:ea typeface="Helvetica Neue Condensed" charset="0"/>
              <a:cs typeface="Helvetica Neue Condensed" charset="0"/>
            </a:rPr>
            <a:t>Manual integration</a:t>
          </a:r>
          <a:endParaRPr lang="en-US" sz="28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800" b="1" i="0" dirty="0">
              <a:latin typeface="Helvetica Neue Condensed" charset="0"/>
              <a:ea typeface="Helvetica Neue Condensed" charset="0"/>
              <a:cs typeface="Helvetica Neue Condensed" charset="0"/>
            </a:rPr>
            <a:t>JD Login</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600" b="0" i="0" dirty="0">
              <a:solidFill>
                <a:srgbClr val="367C2B"/>
              </a:solidFill>
              <a:latin typeface="Helvetica Neue" charset="0"/>
              <a:ea typeface="Helvetica Neue" charset="0"/>
              <a:cs typeface="Helvetica Neue" charset="0"/>
            </a:rPr>
            <a:t>Show </a:t>
          </a:r>
          <a:r>
            <a:rPr lang="en-US" sz="1600" b="0" i="0" dirty="0" err="1">
              <a:solidFill>
                <a:srgbClr val="367C2B"/>
              </a:solidFill>
              <a:latin typeface="Helvetica Neue" charset="0"/>
              <a:ea typeface="Helvetica Neue" charset="0"/>
              <a:cs typeface="Helvetica Neue" charset="0"/>
            </a:rPr>
            <a:t>JDLogin</a:t>
          </a:r>
          <a:r>
            <a:rPr lang="en-US" sz="1600" b="0" i="0" dirty="0">
              <a:solidFill>
                <a:srgbClr val="367C2B"/>
              </a:solidFill>
              <a:latin typeface="Helvetica Neue" charset="0"/>
              <a:ea typeface="Helvetica Neue" charset="0"/>
              <a:cs typeface="Helvetica Neue" charset="0"/>
            </a:rPr>
            <a:t> screen and be able to authenticate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B8CA56ED-C597-BA47-8B0D-5E516AACFE57}">
      <dgm:prSet phldrT="[Text]" custT="1"/>
      <dgm:spPr/>
      <dgm:t>
        <a:bodyPr/>
        <a:lstStyle/>
        <a:p>
          <a:r>
            <a:rPr lang="en-US" sz="2800" b="1" i="0" dirty="0">
              <a:latin typeface="Helvetica Neue Condensed" charset="0"/>
              <a:ea typeface="Helvetica Neue Condensed" charset="0"/>
              <a:cs typeface="Helvetica Neue Condensed" charset="0"/>
            </a:rPr>
            <a:t>JD Framework</a:t>
          </a:r>
          <a:endParaRPr lang="en-GB" sz="2800" dirty="0"/>
        </a:p>
      </dgm:t>
    </dgm:pt>
    <dgm:pt modelId="{B0D6DE65-D419-EA41-8D03-F961655CE0E6}" type="parTrans" cxnId="{97145EC3-E4DF-C34A-89B1-729FCE4A6667}">
      <dgm:prSet/>
      <dgm:spPr/>
      <dgm:t>
        <a:bodyPr/>
        <a:lstStyle/>
        <a:p>
          <a:endParaRPr lang="en-GB"/>
        </a:p>
      </dgm:t>
    </dgm:pt>
    <dgm:pt modelId="{6152E891-1640-1D4F-B5DC-E1351EBF212A}" type="sibTrans" cxnId="{97145EC3-E4DF-C34A-89B1-729FCE4A6667}">
      <dgm:prSet/>
      <dgm:spPr/>
      <dgm:t>
        <a:bodyPr/>
        <a:lstStyle/>
        <a:p>
          <a:endParaRPr lang="en-GB"/>
        </a:p>
      </dgm:t>
    </dgm:pt>
    <dgm:pt modelId="{6BF43CDF-A64B-4049-AA2C-425B82086BBC}">
      <dgm:prSet phldrT="[Text]" custT="1"/>
      <dgm:spPr/>
      <dgm:t>
        <a:bodyPr/>
        <a:lstStyle/>
        <a:p>
          <a:r>
            <a:rPr lang="en-US" sz="1600" b="0" i="0" dirty="0">
              <a:solidFill>
                <a:srgbClr val="367C2B"/>
              </a:solidFill>
              <a:latin typeface="Helvetica Neue" charset="0"/>
              <a:ea typeface="Helvetica Neue" charset="0"/>
              <a:cs typeface="Helvetica Neue" charset="0"/>
            </a:rPr>
            <a:t>Framework in Objective-C is integrated into Swift app.</a:t>
          </a:r>
          <a:endParaRPr lang="en-GB" sz="1600" dirty="0"/>
        </a:p>
      </dgm:t>
    </dgm:pt>
    <dgm:pt modelId="{5877C4EF-E6C6-0C41-A67B-1BDE195DAA0A}" type="parTrans" cxnId="{9061417D-3240-874B-B536-91C0D0982315}">
      <dgm:prSet/>
      <dgm:spPr/>
      <dgm:t>
        <a:bodyPr/>
        <a:lstStyle/>
        <a:p>
          <a:endParaRPr lang="en-GB"/>
        </a:p>
      </dgm:t>
    </dgm:pt>
    <dgm:pt modelId="{2F08848F-0E2F-9249-8335-C2BBD70098B1}" type="sibTrans" cxnId="{9061417D-3240-874B-B536-91C0D0982315}">
      <dgm:prSet/>
      <dgm:spPr/>
      <dgm:t>
        <a:bodyPr/>
        <a:lstStyle/>
        <a:p>
          <a:endParaRPr lang="en-GB"/>
        </a:p>
      </dgm:t>
    </dgm:pt>
    <dgm:pt modelId="{133A0281-C45A-FC41-A0B9-FF88F5D151DD}">
      <dgm:prSet phldrT="[Text]" custT="1"/>
      <dgm:spPr/>
      <dgm:t>
        <a:bodyPr/>
        <a:lstStyle/>
        <a:p>
          <a:r>
            <a:rPr lang="en-US" sz="1600" b="0" i="0" dirty="0" err="1">
              <a:solidFill>
                <a:srgbClr val="367C2B"/>
              </a:solidFill>
              <a:latin typeface="Helvetica Neue" charset="0"/>
              <a:ea typeface="Helvetica Neue" charset="0"/>
              <a:cs typeface="Helvetica Neue" charset="0"/>
            </a:rPr>
            <a:t>Alomofire</a:t>
          </a:r>
          <a:r>
            <a:rPr lang="en-US" sz="1600" b="0" i="0" dirty="0">
              <a:solidFill>
                <a:srgbClr val="367C2B"/>
              </a:solidFill>
              <a:latin typeface="Helvetica Neue" charset="0"/>
              <a:ea typeface="Helvetica Neue" charset="0"/>
              <a:cs typeface="Helvetica Neue" charset="0"/>
            </a:rPr>
            <a:t> for Swift</a:t>
          </a:r>
        </a:p>
      </dgm:t>
    </dgm:pt>
    <dgm:pt modelId="{78FA3532-926C-AC42-9240-9B4EF3B31F53}" type="parTrans" cxnId="{F953583C-13C1-364A-819A-481B6032113E}">
      <dgm:prSet/>
      <dgm:spPr/>
      <dgm:t>
        <a:bodyPr/>
        <a:lstStyle/>
        <a:p>
          <a:endParaRPr lang="en-GB"/>
        </a:p>
      </dgm:t>
    </dgm:pt>
    <dgm:pt modelId="{5D93B57E-309A-274E-8A1F-3A9CEE9510B9}" type="sibTrans" cxnId="{F953583C-13C1-364A-819A-481B6032113E}">
      <dgm:prSet/>
      <dgm:spPr/>
      <dgm:t>
        <a:bodyPr/>
        <a:lstStyle/>
        <a:p>
          <a:endParaRPr lang="en-GB"/>
        </a:p>
      </dgm:t>
    </dgm:pt>
    <dgm:pt modelId="{3E1D7AED-F903-2544-959A-01DE6A867E07}">
      <dgm:prSet phldrT="[Text]" custT="1"/>
      <dgm:spPr/>
      <dgm:t>
        <a:bodyPr/>
        <a:lstStyle/>
        <a:p>
          <a:r>
            <a:rPr lang="en-US" sz="1600" b="0" i="0" dirty="0">
              <a:solidFill>
                <a:srgbClr val="367C2B"/>
              </a:solidFill>
              <a:latin typeface="Helvetica Neue" charset="0"/>
              <a:ea typeface="Helvetica Neue" charset="0"/>
              <a:cs typeface="Helvetica Neue" charset="0"/>
            </a:rPr>
            <a:t>Could authenticate and fetch data</a:t>
          </a:r>
        </a:p>
      </dgm:t>
    </dgm:pt>
    <dgm:pt modelId="{8F56E08D-A79F-B84D-9CBA-71D7497BFD10}" type="parTrans" cxnId="{CB1E3697-C37B-9545-8CD3-A3787983F848}">
      <dgm:prSet/>
      <dgm:spPr/>
      <dgm:t>
        <a:bodyPr/>
        <a:lstStyle/>
        <a:p>
          <a:endParaRPr lang="en-GB"/>
        </a:p>
      </dgm:t>
    </dgm:pt>
    <dgm:pt modelId="{013D1FDF-2560-2648-A4C8-854E2F3F7BAD}" type="sibTrans" cxnId="{CB1E3697-C37B-9545-8CD3-A3787983F848}">
      <dgm:prSet/>
      <dgm:spPr/>
      <dgm:t>
        <a:bodyPr/>
        <a:lstStyle/>
        <a:p>
          <a:endParaRPr lang="en-GB"/>
        </a:p>
      </dgm:t>
    </dgm:pt>
    <dgm:pt modelId="{8FACFCD5-C495-DE4C-85C2-6F6F39827A5F}">
      <dgm:prSet custT="1"/>
      <dgm:spPr/>
      <dgm:t>
        <a:bodyPr/>
        <a:lstStyle/>
        <a:p>
          <a:r>
            <a:rPr lang="en-GB" sz="2800" b="1" i="0" kern="1200" dirty="0">
              <a:solidFill>
                <a:prstClr val="white"/>
              </a:solidFill>
              <a:latin typeface="Helvetica Neue Condensed" charset="0"/>
              <a:ea typeface="Helvetica Neue Condensed" charset="0"/>
              <a:cs typeface="Helvetica Neue Condensed" charset="0"/>
            </a:rPr>
            <a:t>JD Organizations</a:t>
          </a:r>
        </a:p>
      </dgm:t>
    </dgm:pt>
    <dgm:pt modelId="{75C674A5-94A7-EF42-992D-048E4B324A2D}" type="parTrans" cxnId="{82A4D46D-CA49-CE4D-88BE-3A7C58B057E6}">
      <dgm:prSet/>
      <dgm:spPr/>
      <dgm:t>
        <a:bodyPr/>
        <a:lstStyle/>
        <a:p>
          <a:endParaRPr lang="en-GB"/>
        </a:p>
      </dgm:t>
    </dgm:pt>
    <dgm:pt modelId="{99B8073A-1070-5345-89A5-04EF08646F52}" type="sibTrans" cxnId="{82A4D46D-CA49-CE4D-88BE-3A7C58B057E6}">
      <dgm:prSet/>
      <dgm:spPr/>
      <dgm:t>
        <a:bodyPr/>
        <a:lstStyle/>
        <a:p>
          <a:endParaRPr lang="en-GB"/>
        </a:p>
      </dgm:t>
    </dgm:pt>
    <dgm:pt modelId="{E2F77CC7-3495-854E-8DB2-7CDBDA76E116}">
      <dgm:prSet custT="1"/>
      <dgm:spPr/>
      <dgm:t>
        <a:bodyPr/>
        <a:lstStyle/>
        <a:p>
          <a:pPr marL="114300" lvl="1" indent="0" algn="l" defTabSz="622300">
            <a:lnSpc>
              <a:spcPct val="90000"/>
            </a:lnSpc>
            <a:spcBef>
              <a:spcPct val="0"/>
            </a:spcBef>
            <a:spcAft>
              <a:spcPct val="15000"/>
            </a:spcAft>
          </a:pPr>
          <a:r>
            <a:rPr lang="en-GB" sz="1600" b="0" i="0" kern="1200" dirty="0">
              <a:solidFill>
                <a:srgbClr val="367C2B"/>
              </a:solidFill>
              <a:latin typeface="Helvetica Neue" charset="0"/>
              <a:ea typeface="Helvetica Neue" charset="0"/>
              <a:cs typeface="Helvetica Neue" charset="0"/>
            </a:rPr>
            <a:t>Fetch list of organizations and and list of fields within an organization</a:t>
          </a:r>
        </a:p>
      </dgm:t>
    </dgm:pt>
    <dgm:pt modelId="{F2F12535-1ACB-5E44-A7DE-7B26722A75F9}" type="parTrans" cxnId="{CA2C636D-DFA4-BC46-824D-FADCB7B746C3}">
      <dgm:prSet/>
      <dgm:spPr/>
      <dgm:t>
        <a:bodyPr/>
        <a:lstStyle/>
        <a:p>
          <a:endParaRPr lang="en-GB"/>
        </a:p>
      </dgm:t>
    </dgm:pt>
    <dgm:pt modelId="{9A740D00-CB97-2C4B-9305-37E5B0504E77}" type="sibTrans" cxnId="{CA2C636D-DFA4-BC46-824D-FADCB7B746C3}">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6E98F6D8-E2F6-6749-B6E5-116C1B1DCDCA}" type="pres">
      <dgm:prSet presAssocID="{691E13A3-DDB0-FF4E-B819-2A82E9CC22FC}" presName="linNode" presStyleCnt="0"/>
      <dgm:spPr/>
    </dgm:pt>
    <dgm:pt modelId="{50DD16A0-FB2E-774A-9773-6FE2B46EFB71}" type="pres">
      <dgm:prSet presAssocID="{691E13A3-DDB0-FF4E-B819-2A82E9CC22FC}" presName="parentText" presStyleLbl="node1" presStyleIdx="0" presStyleCnt="4">
        <dgm:presLayoutVars>
          <dgm:chMax val="1"/>
          <dgm:bulletEnabled val="1"/>
        </dgm:presLayoutVars>
      </dgm:prSet>
      <dgm:spPr/>
      <dgm:t>
        <a:bodyPr/>
        <a:lstStyle/>
        <a:p>
          <a:endParaRPr lang="en-US"/>
        </a:p>
      </dgm:t>
    </dgm:pt>
    <dgm:pt modelId="{B3E59407-5965-CD48-906C-354D20B090DF}" type="pres">
      <dgm:prSet presAssocID="{691E13A3-DDB0-FF4E-B819-2A82E9CC22FC}" presName="descendantText" presStyleLbl="alignAccFollowNode1" presStyleIdx="0" presStyleCnt="4">
        <dgm:presLayoutVars>
          <dgm:bulletEnabled val="1"/>
        </dgm:presLayoutVars>
      </dgm:prSet>
      <dgm:spPr/>
      <dgm:t>
        <a:bodyPr/>
        <a:lstStyle/>
        <a:p>
          <a:endParaRPr lang="en-US"/>
        </a:p>
      </dgm:t>
    </dgm:pt>
    <dgm:pt modelId="{EFF7BA28-5B4A-804C-9525-D724B075EAED}" type="pres">
      <dgm:prSet presAssocID="{030BD50F-459F-004D-B87A-9AE10899CD31}" presName="sp" presStyleCnt="0"/>
      <dgm:spPr/>
    </dgm:pt>
    <dgm:pt modelId="{3B22FA26-76FA-3F40-B0EA-FD5ED1BFD644}" type="pres">
      <dgm:prSet presAssocID="{B8CA56ED-C597-BA47-8B0D-5E516AACFE57}" presName="linNode" presStyleCnt="0"/>
      <dgm:spPr/>
    </dgm:pt>
    <dgm:pt modelId="{2E27178B-939F-D644-9CDD-2E3FAD45E9D9}" type="pres">
      <dgm:prSet presAssocID="{B8CA56ED-C597-BA47-8B0D-5E516AACFE57}" presName="parentText" presStyleLbl="node1" presStyleIdx="1" presStyleCnt="4">
        <dgm:presLayoutVars>
          <dgm:chMax val="1"/>
          <dgm:bulletEnabled val="1"/>
        </dgm:presLayoutVars>
      </dgm:prSet>
      <dgm:spPr/>
      <dgm:t>
        <a:bodyPr/>
        <a:lstStyle/>
        <a:p>
          <a:endParaRPr lang="en-US"/>
        </a:p>
      </dgm:t>
    </dgm:pt>
    <dgm:pt modelId="{B83C1E2E-EDBA-104D-B142-704EEEBFE15C}" type="pres">
      <dgm:prSet presAssocID="{B8CA56ED-C597-BA47-8B0D-5E516AACFE57}" presName="descendantText" presStyleLbl="alignAccFollowNode1" presStyleIdx="1" presStyleCnt="4">
        <dgm:presLayoutVars>
          <dgm:bulletEnabled val="1"/>
        </dgm:presLayoutVars>
      </dgm:prSet>
      <dgm:spPr/>
      <dgm:t>
        <a:bodyPr/>
        <a:lstStyle/>
        <a:p>
          <a:endParaRPr lang="en-US"/>
        </a:p>
      </dgm:t>
    </dgm:pt>
    <dgm:pt modelId="{7DDDF23C-4979-4B42-BBDA-E847E252E8C4}" type="pres">
      <dgm:prSet presAssocID="{6152E891-1640-1D4F-B5DC-E1351EBF212A}"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2" presStyleCnt="4">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2" presStyleCnt="4">
        <dgm:presLayoutVars>
          <dgm:bulletEnabled val="1"/>
        </dgm:presLayoutVars>
      </dgm:prSet>
      <dgm:spPr/>
      <dgm:t>
        <a:bodyPr/>
        <a:lstStyle/>
        <a:p>
          <a:endParaRPr lang="en-US"/>
        </a:p>
      </dgm:t>
    </dgm:pt>
    <dgm:pt modelId="{2B457214-DF3C-0F45-AC51-FB49ABF81AD7}" type="pres">
      <dgm:prSet presAssocID="{5FACC7C4-408C-8B4E-A13E-7AE973E6AEDD}" presName="sp" presStyleCnt="0"/>
      <dgm:spPr/>
    </dgm:pt>
    <dgm:pt modelId="{7692EA99-4C52-794B-8DF8-7E3DDE8549FB}" type="pres">
      <dgm:prSet presAssocID="{8FACFCD5-C495-DE4C-85C2-6F6F39827A5F}" presName="linNode" presStyleCnt="0"/>
      <dgm:spPr/>
    </dgm:pt>
    <dgm:pt modelId="{4FC72670-ACA2-1A4E-B123-0DCDA4EEBECD}" type="pres">
      <dgm:prSet presAssocID="{8FACFCD5-C495-DE4C-85C2-6F6F39827A5F}" presName="parentText" presStyleLbl="node1" presStyleIdx="3" presStyleCnt="4">
        <dgm:presLayoutVars>
          <dgm:chMax val="1"/>
          <dgm:bulletEnabled val="1"/>
        </dgm:presLayoutVars>
      </dgm:prSet>
      <dgm:spPr/>
      <dgm:t>
        <a:bodyPr/>
        <a:lstStyle/>
        <a:p>
          <a:endParaRPr lang="en-US"/>
        </a:p>
      </dgm:t>
    </dgm:pt>
    <dgm:pt modelId="{55194650-AFC2-3C4B-A23B-8FA5B0122C69}" type="pres">
      <dgm:prSet presAssocID="{8FACFCD5-C495-DE4C-85C2-6F6F39827A5F}" presName="descendantText" presStyleLbl="alignAccFollowNode1" presStyleIdx="3" presStyleCnt="4">
        <dgm:presLayoutVars>
          <dgm:bulletEnabled val="1"/>
        </dgm:presLayoutVars>
      </dgm:prSet>
      <dgm:spPr/>
      <dgm:t>
        <a:bodyPr/>
        <a:lstStyle/>
        <a:p>
          <a:endParaRPr lang="en-US"/>
        </a:p>
      </dgm:t>
    </dgm:pt>
  </dgm:ptLst>
  <dgm:cxnLst>
    <dgm:cxn modelId="{CB1E3697-C37B-9545-8CD3-A3787983F848}" srcId="{691E13A3-DDB0-FF4E-B819-2A82E9CC22FC}" destId="{3E1D7AED-F903-2544-959A-01DE6A867E07}" srcOrd="1" destOrd="0" parTransId="{8F56E08D-A79F-B84D-9CBA-71D7497BFD10}" sibTransId="{013D1FDF-2560-2648-A4C8-854E2F3F7BAD}"/>
    <dgm:cxn modelId="{F7CFA28D-13D8-7748-9965-DF08F3E4FAD9}" type="presOf" srcId="{E2F77CC7-3495-854E-8DB2-7CDBDA76E116}" destId="{55194650-AFC2-3C4B-A23B-8FA5B0122C69}" srcOrd="0" destOrd="0" presId="urn:microsoft.com/office/officeart/2005/8/layout/vList5"/>
    <dgm:cxn modelId="{9061417D-3240-874B-B536-91C0D0982315}" srcId="{B8CA56ED-C597-BA47-8B0D-5E516AACFE57}" destId="{6BF43CDF-A64B-4049-AA2C-425B82086BBC}" srcOrd="0" destOrd="0" parTransId="{5877C4EF-E6C6-0C41-A67B-1BDE195DAA0A}" sibTransId="{2F08848F-0E2F-9249-8335-C2BBD70098B1}"/>
    <dgm:cxn modelId="{05B365B0-916D-6B47-8D58-28D5C3C545B8}" type="presOf" srcId="{133A0281-C45A-FC41-A0B9-FF88F5D151DD}" destId="{B3E59407-5965-CD48-906C-354D20B090DF}" srcOrd="0" destOrd="0" presId="urn:microsoft.com/office/officeart/2005/8/layout/vList5"/>
    <dgm:cxn modelId="{C195D102-6E44-A749-90D6-4D44870EF413}" type="presOf" srcId="{6BF43CDF-A64B-4049-AA2C-425B82086BBC}" destId="{B83C1E2E-EDBA-104D-B142-704EEEBFE15C}"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9FAD5CB5-75C5-0844-8999-13D2D872CAAA}" destId="{691E13A3-DDB0-FF4E-B819-2A82E9CC22FC}" srcOrd="0" destOrd="0" parTransId="{1AFF6E66-62B9-6240-AAE4-C6E11752D8BF}" sibTransId="{030BD50F-459F-004D-B87A-9AE10899CD31}"/>
    <dgm:cxn modelId="{4571EA47-07BF-6742-A032-FB3B09A4A90B}" type="presOf" srcId="{CC8F6D5A-3203-F449-B83D-C2C9F4140365}" destId="{FB9E0A9E-E9AF-1D4A-B77D-31A810667CE6}" srcOrd="0" destOrd="0" presId="urn:microsoft.com/office/officeart/2005/8/layout/vList5"/>
    <dgm:cxn modelId="{CA2C636D-DFA4-BC46-824D-FADCB7B746C3}" srcId="{8FACFCD5-C495-DE4C-85C2-6F6F39827A5F}" destId="{E2F77CC7-3495-854E-8DB2-7CDBDA76E116}" srcOrd="0" destOrd="0" parTransId="{F2F12535-1ACB-5E44-A7DE-7B26722A75F9}" sibTransId="{9A740D00-CB97-2C4B-9305-37E5B0504E77}"/>
    <dgm:cxn modelId="{81C72297-C055-0F46-906B-4883657571BC}" type="presOf" srcId="{8FACFCD5-C495-DE4C-85C2-6F6F39827A5F}" destId="{4FC72670-ACA2-1A4E-B123-0DCDA4EEBECD}" srcOrd="0" destOrd="0" presId="urn:microsoft.com/office/officeart/2005/8/layout/vList5"/>
    <dgm:cxn modelId="{2FE2F33F-2B05-6A43-BB96-EC81FAD7ED57}" type="presOf" srcId="{B8CA56ED-C597-BA47-8B0D-5E516AACFE57}" destId="{2E27178B-939F-D644-9CDD-2E3FAD45E9D9}" srcOrd="0" destOrd="0" presId="urn:microsoft.com/office/officeart/2005/8/layout/vList5"/>
    <dgm:cxn modelId="{7478C2D2-61A7-7D45-A031-BEBD91327B25}" type="presOf" srcId="{3E1D7AED-F903-2544-959A-01DE6A867E07}" destId="{B3E59407-5965-CD48-906C-354D20B090DF}" srcOrd="0" destOrd="1" presId="urn:microsoft.com/office/officeart/2005/8/layout/vList5"/>
    <dgm:cxn modelId="{FD9085E7-6DC4-4F4A-9088-540C21E96F36}" srcId="{9FAD5CB5-75C5-0844-8999-13D2D872CAAA}" destId="{CC8F6D5A-3203-F449-B83D-C2C9F4140365}" srcOrd="2"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F953583C-13C1-364A-819A-481B6032113E}" srcId="{691E13A3-DDB0-FF4E-B819-2A82E9CC22FC}" destId="{133A0281-C45A-FC41-A0B9-FF88F5D151DD}" srcOrd="0" destOrd="0" parTransId="{78FA3532-926C-AC42-9240-9B4EF3B31F53}" sibTransId="{5D93B57E-309A-274E-8A1F-3A9CEE9510B9}"/>
    <dgm:cxn modelId="{35C48597-8B2E-0140-9DC0-AD5EEBE27B8B}" type="presOf" srcId="{691E13A3-DDB0-FF4E-B819-2A82E9CC22FC}" destId="{50DD16A0-FB2E-774A-9773-6FE2B46EFB71}" srcOrd="0" destOrd="0" presId="urn:microsoft.com/office/officeart/2005/8/layout/vList5"/>
    <dgm:cxn modelId="{82A4D46D-CA49-CE4D-88BE-3A7C58B057E6}" srcId="{9FAD5CB5-75C5-0844-8999-13D2D872CAAA}" destId="{8FACFCD5-C495-DE4C-85C2-6F6F39827A5F}" srcOrd="3" destOrd="0" parTransId="{75C674A5-94A7-EF42-992D-048E4B324A2D}" sibTransId="{99B8073A-1070-5345-89A5-04EF08646F52}"/>
    <dgm:cxn modelId="{38916B4E-F08D-F541-B61E-A9227D602334}" type="presOf" srcId="{43C58F97-0FD8-BD4E-9B06-1E1FAC825D48}" destId="{CF61AD20-8FDB-FE49-91F6-D6D29F2A88BF}" srcOrd="0" destOrd="0" presId="urn:microsoft.com/office/officeart/2005/8/layout/vList5"/>
    <dgm:cxn modelId="{97145EC3-E4DF-C34A-89B1-729FCE4A6667}" srcId="{9FAD5CB5-75C5-0844-8999-13D2D872CAAA}" destId="{B8CA56ED-C597-BA47-8B0D-5E516AACFE57}" srcOrd="1" destOrd="0" parTransId="{B0D6DE65-D419-EA41-8D03-F961655CE0E6}" sibTransId="{6152E891-1640-1D4F-B5DC-E1351EBF212A}"/>
    <dgm:cxn modelId="{246D7E34-EDDE-7B4B-9617-0750CFACF50A}" type="presParOf" srcId="{468E414A-9B14-874A-AB5A-2FF4C77FF4EA}" destId="{6E98F6D8-E2F6-6749-B6E5-116C1B1DCDCA}" srcOrd="0" destOrd="0" presId="urn:microsoft.com/office/officeart/2005/8/layout/vList5"/>
    <dgm:cxn modelId="{977D386B-A28F-284B-9D86-82565D8B6C91}" type="presParOf" srcId="{6E98F6D8-E2F6-6749-B6E5-116C1B1DCDCA}" destId="{50DD16A0-FB2E-774A-9773-6FE2B46EFB71}" srcOrd="0" destOrd="0" presId="urn:microsoft.com/office/officeart/2005/8/layout/vList5"/>
    <dgm:cxn modelId="{D9803108-732C-BA4F-9697-3EEC4BFD5773}" type="presParOf" srcId="{6E98F6D8-E2F6-6749-B6E5-116C1B1DCDCA}" destId="{B3E59407-5965-CD48-906C-354D20B090DF}" srcOrd="1" destOrd="0" presId="urn:microsoft.com/office/officeart/2005/8/layout/vList5"/>
    <dgm:cxn modelId="{A0A5A55D-0E54-3B45-A533-71D1514469C5}" type="presParOf" srcId="{468E414A-9B14-874A-AB5A-2FF4C77FF4EA}" destId="{EFF7BA28-5B4A-804C-9525-D724B075EAED}" srcOrd="1" destOrd="0" presId="urn:microsoft.com/office/officeart/2005/8/layout/vList5"/>
    <dgm:cxn modelId="{54BFF736-C181-EA45-809F-E932B936137B}" type="presParOf" srcId="{468E414A-9B14-874A-AB5A-2FF4C77FF4EA}" destId="{3B22FA26-76FA-3F40-B0EA-FD5ED1BFD644}" srcOrd="2" destOrd="0" presId="urn:microsoft.com/office/officeart/2005/8/layout/vList5"/>
    <dgm:cxn modelId="{2594A075-27A8-F84E-9015-D88AFA924D59}" type="presParOf" srcId="{3B22FA26-76FA-3F40-B0EA-FD5ED1BFD644}" destId="{2E27178B-939F-D644-9CDD-2E3FAD45E9D9}" srcOrd="0" destOrd="0" presId="urn:microsoft.com/office/officeart/2005/8/layout/vList5"/>
    <dgm:cxn modelId="{27EF87C7-BE3D-0C4B-9E9F-B56BBC06386E}" type="presParOf" srcId="{3B22FA26-76FA-3F40-B0EA-FD5ED1BFD644}" destId="{B83C1E2E-EDBA-104D-B142-704EEEBFE15C}" srcOrd="1" destOrd="0" presId="urn:microsoft.com/office/officeart/2005/8/layout/vList5"/>
    <dgm:cxn modelId="{F42AD9E7-9987-534E-A7C9-7FA19DF5C6E8}" type="presParOf" srcId="{468E414A-9B14-874A-AB5A-2FF4C77FF4EA}" destId="{7DDDF23C-4979-4B42-BBDA-E847E252E8C4}" srcOrd="3" destOrd="0" presId="urn:microsoft.com/office/officeart/2005/8/layout/vList5"/>
    <dgm:cxn modelId="{B7B5795C-5F1E-F94C-9DCC-04FBC88BCFB9}" type="presParOf" srcId="{468E414A-9B14-874A-AB5A-2FF4C77FF4EA}" destId="{DF7D24D9-08D7-564A-86F9-5E608172B4B8}" srcOrd="4"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C23AD520-6285-034E-8691-600339990B8A}" type="presParOf" srcId="{468E414A-9B14-874A-AB5A-2FF4C77FF4EA}" destId="{2B457214-DF3C-0F45-AC51-FB49ABF81AD7}" srcOrd="5" destOrd="0" presId="urn:microsoft.com/office/officeart/2005/8/layout/vList5"/>
    <dgm:cxn modelId="{2DD0A616-B68E-914A-819F-B93F6AE3B1C8}" type="presParOf" srcId="{468E414A-9B14-874A-AB5A-2FF4C77FF4EA}" destId="{7692EA99-4C52-794B-8DF8-7E3DDE8549FB}" srcOrd="6" destOrd="0" presId="urn:microsoft.com/office/officeart/2005/8/layout/vList5"/>
    <dgm:cxn modelId="{FAFE5ACB-4FAB-134E-AD24-CFD9652B48E7}" type="presParOf" srcId="{7692EA99-4C52-794B-8DF8-7E3DDE8549FB}" destId="{4FC72670-ACA2-1A4E-B123-0DCDA4EEBECD}" srcOrd="0" destOrd="0" presId="urn:microsoft.com/office/officeart/2005/8/layout/vList5"/>
    <dgm:cxn modelId="{B307E205-EA6D-F541-874A-752B16185D4C}" type="presParOf" srcId="{7692EA99-4C52-794B-8DF8-7E3DDE8549FB}" destId="{55194650-AFC2-3C4B-A23B-8FA5B0122C6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800" b="1" i="0" dirty="0">
              <a:latin typeface="Helvetica Neue Condensed" charset="0"/>
              <a:ea typeface="Helvetica Neue Condensed" charset="0"/>
              <a:cs typeface="Helvetica Neue Condensed" charset="0"/>
            </a:rPr>
            <a:t>JD Framework</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dgm:spPr/>
      <dgm:t>
        <a:bodyPr/>
        <a:lstStyle/>
        <a:p>
          <a:r>
            <a:rPr lang="en-US" b="0" i="0" dirty="0">
              <a:solidFill>
                <a:srgbClr val="367C2B"/>
              </a:solidFill>
              <a:latin typeface="Helvetica Neue" charset="0"/>
              <a:ea typeface="Helvetica Neue" charset="0"/>
              <a:cs typeface="Helvetica Neue" charset="0"/>
            </a:rPr>
            <a:t>In Objective-C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800" b="1" i="0" dirty="0">
              <a:latin typeface="Helvetica Neue Condensed" charset="0"/>
              <a:ea typeface="Helvetica Neue Condensed" charset="0"/>
              <a:cs typeface="Helvetica Neue Condensed" charset="0"/>
            </a:rPr>
            <a:t>Swift and Mobile development experience</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dgm:spPr/>
      <dgm:t>
        <a:bodyPr/>
        <a:lstStyle/>
        <a:p>
          <a:r>
            <a:rPr lang="en-US" b="0" i="0" dirty="0">
              <a:solidFill>
                <a:srgbClr val="367C2B"/>
              </a:solidFill>
              <a:latin typeface="Helvetica Neue" charset="0"/>
              <a:ea typeface="Helvetica Neue" charset="0"/>
              <a:cs typeface="Helvetica Neue" charset="0"/>
            </a:rPr>
            <a:t>Nobody had Mobile Application development experience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142E02F9-A855-9F49-91FE-A44D8E74EDFD}">
      <dgm:prSet phldrT="[Text]"/>
      <dgm:spPr/>
      <dgm:t>
        <a:bodyPr/>
        <a:lstStyle/>
        <a:p>
          <a:r>
            <a:rPr lang="en-US" b="0" i="0" dirty="0">
              <a:solidFill>
                <a:srgbClr val="367C2B"/>
              </a:solidFill>
              <a:latin typeface="Helvetica Neue" charset="0"/>
              <a:ea typeface="Helvetica Neue" charset="0"/>
              <a:cs typeface="Helvetica Neue" charset="0"/>
            </a:rPr>
            <a:t>Required bridging implementation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956EBFD4-7A9B-554F-AF4B-D713064549DB}">
      <dgm:prSet phldrT="[Text]"/>
      <dgm:spPr/>
      <dgm:t>
        <a:bodyPr/>
        <a:lstStyle/>
        <a:p>
          <a:r>
            <a:rPr lang="en-US" b="0" i="0" dirty="0">
              <a:solidFill>
                <a:srgbClr val="367C2B"/>
              </a:solidFill>
              <a:latin typeface="Helvetica Neue" charset="0"/>
              <a:ea typeface="Helvetica Neue" charset="0"/>
              <a:cs typeface="Helvetica Neue" charset="0"/>
            </a:rPr>
            <a:t>No prior knowledge of Swift</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2">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0" presStyleCnt="2">
        <dgm:presLayoutVars>
          <dgm:bulletEnabled val="1"/>
        </dgm:presLayoutVars>
      </dgm:prSet>
      <dgm:spPr/>
      <dgm:t>
        <a:bodyPr/>
        <a:lstStyle/>
        <a:p>
          <a:endParaRPr lang="en-US"/>
        </a:p>
      </dgm:t>
    </dgm:pt>
    <dgm:pt modelId="{6B6F801F-1A12-564C-AF6A-CCC629CCB4D8}" type="pres">
      <dgm:prSet presAssocID="{5FACC7C4-408C-8B4E-A13E-7AE973E6AEDD}" presName="sp" presStyleCnt="0"/>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1" presStyleCnt="2">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1" presStyleCnt="2" custLinFactNeighborX="-436" custLinFactNeighborY="1078">
        <dgm:presLayoutVars>
          <dgm:bulletEnabled val="1"/>
        </dgm:presLayoutVars>
      </dgm:prSet>
      <dgm:spPr/>
      <dgm:t>
        <a:bodyPr/>
        <a:lstStyle/>
        <a:p>
          <a:endParaRPr lang="en-US"/>
        </a:p>
      </dgm:t>
    </dgm:pt>
  </dgm:ptLst>
  <dgm:cxnLst>
    <dgm:cxn modelId="{B34EE600-21BC-0247-BC86-7973CC57ABBF}" type="presOf" srcId="{CC8F6D5A-3203-F449-B83D-C2C9F4140365}" destId="{FB9E0A9E-E9AF-1D4A-B77D-31A810667CE6}" srcOrd="0" destOrd="0"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20E53A72-8F5D-7E40-9507-A18BE18FFFCF}" type="presOf" srcId="{691E13A3-DDB0-FF4E-B819-2A82E9CC22FC}" destId="{A6C5627D-50AF-4D48-A0EC-383AC2590BDD}" srcOrd="0" destOrd="0" presId="urn:microsoft.com/office/officeart/2005/8/layout/vList5"/>
    <dgm:cxn modelId="{82B6F1FA-F430-1F49-A69D-0E7564057EA8}"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F1BD37B6-94E5-6F40-BAE0-27030CA2862E}" type="presOf" srcId="{142E02F9-A855-9F49-91FE-A44D8E74EDFD}" destId="{A6C5627D-50AF-4D48-A0EC-383AC2590BDD}" srcOrd="0" destOrd="1" presId="urn:microsoft.com/office/officeart/2005/8/layout/vList5"/>
    <dgm:cxn modelId="{297360D0-65D7-824D-83B8-E41129CEAF92}" type="presOf" srcId="{43C58F97-0FD8-BD4E-9B06-1E1FAC825D48}" destId="{CF61AD20-8FDB-FE49-91F6-D6D29F2A88BF}"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E1334251-EFDD-9743-807D-128A84EFDC73}" srcId="{9FAD5CB5-75C5-0844-8999-13D2D872CAAA}" destId="{FE25214B-CC6C-1E41-A30C-25E3C681931D}" srcOrd="1" destOrd="0" parTransId="{08E14A69-89D5-D540-9196-141DD653163E}" sibTransId="{4EF959F3-027A-DE47-BBE5-7692A7F8E458}"/>
    <dgm:cxn modelId="{F4D0F891-2BB1-E140-AE58-4A1A4C26AF5A}" type="presOf" srcId="{956EBFD4-7A9B-554F-AF4B-D713064549DB}" destId="{CF61AD20-8FDB-FE49-91F6-D6D29F2A88BF}" srcOrd="0" destOrd="1" presId="urn:microsoft.com/office/officeart/2005/8/layout/vList5"/>
    <dgm:cxn modelId="{EC3A4CAD-7509-C446-A0CF-3C1F14669D38}" srcId="{FE25214B-CC6C-1E41-A30C-25E3C681931D}" destId="{142E02F9-A855-9F49-91FE-A44D8E74EDFD}" srcOrd="1" destOrd="0" parTransId="{D0A7448F-AE2D-764D-9F5A-D48B727B709A}" sibTransId="{B31B3442-9B0C-4645-BDF0-25B420D1BA21}"/>
    <dgm:cxn modelId="{C5286670-D00F-9C49-AA3D-4BC2B493DA5C}" type="presParOf" srcId="{468E414A-9B14-874A-AB5A-2FF4C77FF4EA}" destId="{DF7D24D9-08D7-564A-86F9-5E608172B4B8}" srcOrd="0" destOrd="0" presId="urn:microsoft.com/office/officeart/2005/8/layout/vList5"/>
    <dgm:cxn modelId="{C349A37C-8B73-CD4F-B3CB-E4AF42C0CA12}" type="presParOf" srcId="{DF7D24D9-08D7-564A-86F9-5E608172B4B8}" destId="{FB9E0A9E-E9AF-1D4A-B77D-31A810667CE6}" srcOrd="0" destOrd="0" presId="urn:microsoft.com/office/officeart/2005/8/layout/vList5"/>
    <dgm:cxn modelId="{F8D224F0-5EA7-A045-9B81-6D2158757CE9}" type="presParOf" srcId="{DF7D24D9-08D7-564A-86F9-5E608172B4B8}" destId="{CF61AD20-8FDB-FE49-91F6-D6D29F2A88BF}" srcOrd="1" destOrd="0" presId="urn:microsoft.com/office/officeart/2005/8/layout/vList5"/>
    <dgm:cxn modelId="{DD3236B6-E6C0-134F-90C5-B80CEF66D795}" type="presParOf" srcId="{468E414A-9B14-874A-AB5A-2FF4C77FF4EA}" destId="{6B6F801F-1A12-564C-AF6A-CCC629CCB4D8}" srcOrd="1" destOrd="0" presId="urn:microsoft.com/office/officeart/2005/8/layout/vList5"/>
    <dgm:cxn modelId="{3CC4BBF3-5FFF-6B4E-97CB-867495567FED}" type="presParOf" srcId="{468E414A-9B14-874A-AB5A-2FF4C77FF4EA}" destId="{2635B354-01F2-3E43-AA72-6799B7B4ED7B}" srcOrd="2" destOrd="0" presId="urn:microsoft.com/office/officeart/2005/8/layout/vList5"/>
    <dgm:cxn modelId="{EC7D452E-0BDF-D749-9987-EF35D7016EB1}" type="presParOf" srcId="{2635B354-01F2-3E43-AA72-6799B7B4ED7B}" destId="{02025667-6721-0C40-9212-3C6E117053AD}" srcOrd="0" destOrd="0" presId="urn:microsoft.com/office/officeart/2005/8/layout/vList5"/>
    <dgm:cxn modelId="{B16A7A7B-89FA-8F49-ACA0-303F141137C8}"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800" b="1" i="0" dirty="0">
              <a:latin typeface="Helvetica Neue Condensed" charset="0"/>
              <a:ea typeface="Helvetica Neue Condensed" charset="0"/>
              <a:cs typeface="Helvetica Neue Condensed" charset="0"/>
            </a:rPr>
            <a:t>JD Login</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2000" b="0" i="0" dirty="0">
              <a:solidFill>
                <a:srgbClr val="367C2B"/>
              </a:solidFill>
              <a:latin typeface="Helvetica Neue" charset="0"/>
              <a:ea typeface="Helvetica Neue" charset="0"/>
              <a:cs typeface="Helvetica Neue" charset="0"/>
            </a:rPr>
            <a:t>Default Storyboard must be deleted</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142E02F9-A855-9F49-91FE-A44D8E74EDFD}">
      <dgm:prSet phldrT="[Text]" custT="1"/>
      <dgm:spPr/>
      <dgm:t>
        <a:bodyPr/>
        <a:lstStyle/>
        <a:p>
          <a:r>
            <a:rPr lang="en-US" sz="2000" b="0" i="0" dirty="0" err="1">
              <a:solidFill>
                <a:srgbClr val="367C2B"/>
              </a:solidFill>
              <a:latin typeface="Helvetica Neue" charset="0"/>
              <a:ea typeface="Helvetica Neue" charset="0"/>
              <a:cs typeface="Helvetica Neue" charset="0"/>
            </a:rPr>
            <a:t>JDLoginViewController</a:t>
          </a:r>
          <a:r>
            <a:rPr lang="en-US" sz="2000" b="0" i="0" dirty="0">
              <a:solidFill>
                <a:srgbClr val="367C2B"/>
              </a:solidFill>
              <a:latin typeface="Helvetica Neue" charset="0"/>
              <a:ea typeface="Helvetica Neue" charset="0"/>
              <a:cs typeface="Helvetica Neue" charset="0"/>
            </a:rPr>
            <a:t> initialized in </a:t>
          </a:r>
          <a:r>
            <a:rPr lang="en-US" sz="2000" b="0" i="0" dirty="0" err="1">
              <a:solidFill>
                <a:srgbClr val="367C2B"/>
              </a:solidFill>
              <a:latin typeface="Helvetica Neue" charset="0"/>
              <a:ea typeface="Helvetica Neue" charset="0"/>
              <a:cs typeface="Helvetica Neue" charset="0"/>
            </a:rPr>
            <a:t>SceneDelegate</a:t>
          </a:r>
          <a:endParaRPr lang="en-US" sz="2000" b="0" i="0" dirty="0">
            <a:solidFill>
              <a:srgbClr val="367C2B"/>
            </a:solidFill>
            <a:latin typeface="Helvetica Neue" charset="0"/>
            <a:ea typeface="Helvetica Neue" charset="0"/>
            <a:cs typeface="Helvetica Neue" charset="0"/>
          </a:endParaRPr>
        </a:p>
      </dgm:t>
    </dgm:pt>
    <dgm:pt modelId="{B31B3442-9B0C-4645-BDF0-25B420D1BA21}" type="sibTrans" cxnId="{EC3A4CAD-7509-C446-A0CF-3C1F14669D38}">
      <dgm:prSet/>
      <dgm:spPr/>
      <dgm:t>
        <a:bodyPr/>
        <a:lstStyle/>
        <a:p>
          <a:endParaRPr lang="en-US"/>
        </a:p>
      </dgm:t>
    </dgm:pt>
    <dgm:pt modelId="{D0A7448F-AE2D-764D-9F5A-D48B727B709A}" type="parTrans" cxnId="{EC3A4CAD-7509-C446-A0CF-3C1F14669D38}">
      <dgm:prSet/>
      <dgm:spPr/>
      <dgm:t>
        <a:bodyPr/>
        <a:lstStyle/>
        <a:p>
          <a:endParaRPr lang="en-US"/>
        </a:p>
      </dgm:t>
    </dgm:pt>
    <dgm:pt modelId="{CE4D9D70-8186-264D-9049-E25D427CC1B0}">
      <dgm:prSet phldrT="[Text]" custT="1"/>
      <dgm:spPr/>
      <dgm:t>
        <a:bodyPr/>
        <a:lstStyle/>
        <a:p>
          <a:r>
            <a:rPr lang="en-US" sz="2000" b="0" i="0" dirty="0">
              <a:solidFill>
                <a:srgbClr val="367C2B"/>
              </a:solidFill>
              <a:latin typeface="Helvetica Neue" charset="0"/>
              <a:ea typeface="Helvetica Neue" charset="0"/>
              <a:cs typeface="Helvetica Neue" charset="0"/>
            </a:rPr>
            <a:t>Misleading Error messages</a:t>
          </a:r>
        </a:p>
      </dgm:t>
    </dgm:pt>
    <dgm:pt modelId="{13959047-C5EF-2041-9877-A989782625A8}" type="parTrans" cxnId="{07A89514-7EDF-9A49-96E3-84F2B99BCB59}">
      <dgm:prSet/>
      <dgm:spPr/>
      <dgm:t>
        <a:bodyPr/>
        <a:lstStyle/>
        <a:p>
          <a:endParaRPr lang="en-GB"/>
        </a:p>
      </dgm:t>
    </dgm:pt>
    <dgm:pt modelId="{278421C2-9255-6F4E-AED9-A8219ED280F5}" type="sibTrans" cxnId="{07A89514-7EDF-9A49-96E3-84F2B99BCB59}">
      <dgm:prSet/>
      <dgm:spPr/>
      <dgm:t>
        <a:bodyPr/>
        <a:lstStyle/>
        <a:p>
          <a:endParaRPr lang="en-GB"/>
        </a:p>
      </dgm:t>
    </dgm:pt>
    <dgm:pt modelId="{C0C6C299-42A2-9243-A20A-7A5A67CA1A47}">
      <dgm:prSet phldrT="[Text]" custT="1"/>
      <dgm:spPr/>
      <dgm:t>
        <a:bodyPr/>
        <a:lstStyle/>
        <a:p>
          <a:r>
            <a:rPr lang="en-US" sz="2000" b="0" i="0" dirty="0">
              <a:solidFill>
                <a:srgbClr val="367C2B"/>
              </a:solidFill>
              <a:latin typeface="Helvetica Neue" charset="0"/>
              <a:ea typeface="Helvetica Neue" charset="0"/>
              <a:cs typeface="Helvetica Neue" charset="0"/>
            </a:rPr>
            <a:t>Probably bug of XCode</a:t>
          </a:r>
        </a:p>
      </dgm:t>
    </dgm:pt>
    <dgm:pt modelId="{986EB7D5-A9FD-3546-B9B5-9F50F00C09EB}" type="parTrans" cxnId="{05AAB3AB-C3DC-C544-B9EE-0E4D7D1BD31D}">
      <dgm:prSet/>
      <dgm:spPr/>
      <dgm:t>
        <a:bodyPr/>
        <a:lstStyle/>
        <a:p>
          <a:endParaRPr lang="en-GB"/>
        </a:p>
      </dgm:t>
    </dgm:pt>
    <dgm:pt modelId="{0FEDC01A-A822-9A4E-96DE-F0FC934D3648}" type="sibTrans" cxnId="{05AAB3AB-C3DC-C544-B9EE-0E4D7D1BD31D}">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1" custScaleX="70940" custScaleY="32523" custLinFactNeighborX="-15263" custLinFactNeighborY="-45778">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0" presStyleCnt="1" custScaleX="111113" custScaleY="45029" custLinFactNeighborX="-2332" custLinFactNeighborY="-40094">
        <dgm:presLayoutVars>
          <dgm:bulletEnabled val="1"/>
        </dgm:presLayoutVars>
      </dgm:prSet>
      <dgm:spPr/>
      <dgm:t>
        <a:bodyPr/>
        <a:lstStyle/>
        <a:p>
          <a:endParaRPr lang="en-US"/>
        </a:p>
      </dgm:t>
    </dgm:pt>
  </dgm:ptLst>
  <dgm:cxnLst>
    <dgm:cxn modelId="{05AAB3AB-C3DC-C544-B9EE-0E4D7D1BD31D}" srcId="{FE25214B-CC6C-1E41-A30C-25E3C681931D}" destId="{C0C6C299-42A2-9243-A20A-7A5A67CA1A47}" srcOrd="3" destOrd="0" parTransId="{986EB7D5-A9FD-3546-B9B5-9F50F00C09EB}" sibTransId="{0FEDC01A-A822-9A4E-96DE-F0FC934D3648}"/>
    <dgm:cxn modelId="{657E7A92-7EB4-C54B-ABD6-C84AC9ADFE5B}" type="presOf" srcId="{691E13A3-DDB0-FF4E-B819-2A82E9CC22FC}" destId="{A6C5627D-50AF-4D48-A0EC-383AC2590BDD}" srcOrd="0" destOrd="0" presId="urn:microsoft.com/office/officeart/2005/8/layout/vList5"/>
    <dgm:cxn modelId="{804632BA-5F6A-7645-9E77-CDAD68B7929C}" type="presOf" srcId="{CE4D9D70-8186-264D-9049-E25D427CC1B0}" destId="{A6C5627D-50AF-4D48-A0EC-383AC2590BDD}" srcOrd="0" destOrd="2" presId="urn:microsoft.com/office/officeart/2005/8/layout/vList5"/>
    <dgm:cxn modelId="{E1334251-EFDD-9743-807D-128A84EFDC73}" srcId="{9FAD5CB5-75C5-0844-8999-13D2D872CAAA}" destId="{FE25214B-CC6C-1E41-A30C-25E3C681931D}" srcOrd="0" destOrd="0" parTransId="{08E14A69-89D5-D540-9196-141DD653163E}" sibTransId="{4EF959F3-027A-DE47-BBE5-7692A7F8E458}"/>
    <dgm:cxn modelId="{EC3A4CAD-7509-C446-A0CF-3C1F14669D38}" srcId="{FE25214B-CC6C-1E41-A30C-25E3C681931D}" destId="{142E02F9-A855-9F49-91FE-A44D8E74EDFD}" srcOrd="1" destOrd="0" parTransId="{D0A7448F-AE2D-764D-9F5A-D48B727B709A}" sibTransId="{B31B3442-9B0C-4645-BDF0-25B420D1BA21}"/>
    <dgm:cxn modelId="{07A89514-7EDF-9A49-96E3-84F2B99BCB59}" srcId="{FE25214B-CC6C-1E41-A30C-25E3C681931D}" destId="{CE4D9D70-8186-264D-9049-E25D427CC1B0}" srcOrd="2" destOrd="0" parTransId="{13959047-C5EF-2041-9877-A989782625A8}" sibTransId="{278421C2-9255-6F4E-AED9-A8219ED280F5}"/>
    <dgm:cxn modelId="{EDF89951-2360-1D4D-BFD1-D7D27A4E825A}"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07C6C3F-DE08-F645-9719-75D6851ABBD6}" type="presOf" srcId="{142E02F9-A855-9F49-91FE-A44D8E74EDFD}" destId="{A6C5627D-50AF-4D48-A0EC-383AC2590BDD}" srcOrd="0" destOrd="1" presId="urn:microsoft.com/office/officeart/2005/8/layout/vList5"/>
    <dgm:cxn modelId="{AE814F5D-8EB5-F945-9CA1-40FF636FF296}" type="presOf" srcId="{C0C6C299-42A2-9243-A20A-7A5A67CA1A47}" destId="{A6C5627D-50AF-4D48-A0EC-383AC2590BDD}" srcOrd="0" destOrd="3"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CC8F6D5A-3203-F449-B83D-C2C9F4140365}">
      <dgm:prSet phldrT="[Text]" custT="1"/>
      <dgm:spPr/>
      <dgm:t>
        <a:bodyPr/>
        <a:lstStyle/>
        <a:p>
          <a:r>
            <a:rPr lang="en-US" sz="2800" b="1" i="0" dirty="0">
              <a:latin typeface="Helvetica Neue Condensed" charset="0"/>
              <a:ea typeface="Helvetica Neue Condensed" charset="0"/>
              <a:cs typeface="Helvetica Neue Condensed" charset="0"/>
            </a:rPr>
            <a:t>JD fetch data</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1" custScaleX="276447" custScaleY="100098" custLinFactNeighborX="10114" custLinFactNeighborY="-15651">
        <dgm:presLayoutVars>
          <dgm:chMax val="1"/>
          <dgm:bulletEnabled val="1"/>
        </dgm:presLayoutVars>
      </dgm:prSet>
      <dgm:spPr/>
      <dgm:t>
        <a:bodyPr/>
        <a:lstStyle/>
        <a:p>
          <a:endParaRPr lang="en-US"/>
        </a:p>
      </dgm:t>
    </dgm:pt>
  </dgm:ptLst>
  <dgm:cxnLst>
    <dgm:cxn modelId="{4571EA47-07BF-6742-A032-FB3B09A4A90B}" type="presOf" srcId="{CC8F6D5A-3203-F449-B83D-C2C9F4140365}" destId="{FB9E0A9E-E9AF-1D4A-B77D-31A810667CE6}"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87A8490A-45AE-DA41-945F-8CD0F7A35C4D}" type="presOf" srcId="{9FAD5CB5-75C5-0844-8999-13D2D872CAAA}" destId="{468E414A-9B14-874A-AB5A-2FF4C77FF4EA}" srcOrd="0" destOrd="0" presId="urn:microsoft.com/office/officeart/2005/8/layout/vList5"/>
    <dgm:cxn modelId="{B7B5795C-5F1E-F94C-9DCC-04FBC88BCFB9}" type="presParOf" srcId="{468E414A-9B14-874A-AB5A-2FF4C77FF4EA}" destId="{DF7D24D9-08D7-564A-86F9-5E608172B4B8}" srcOrd="0" destOrd="0" presId="urn:microsoft.com/office/officeart/2005/8/layout/vList5"/>
    <dgm:cxn modelId="{662518F8-4C38-6948-B80E-F5AA9C92E2F0}" type="presParOf" srcId="{DF7D24D9-08D7-564A-86F9-5E608172B4B8}" destId="{FB9E0A9E-E9AF-1D4A-B77D-31A810667CE6}"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B17FA-16C2-404D-89F7-F1005746CE05}">
      <dsp:nvSpPr>
        <dsp:cNvPr id="0" name=""/>
        <dsp:cNvSpPr/>
      </dsp:nvSpPr>
      <dsp:spPr>
        <a:xfrm>
          <a:off x="4408600" y="1741"/>
          <a:ext cx="1480562"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Use cases</a:t>
          </a:r>
          <a:endParaRPr lang="en-US" sz="2000" b="1" i="0" kern="1200" dirty="0">
            <a:ln/>
            <a:solidFill>
              <a:srgbClr val="367C2B"/>
            </a:solidFill>
            <a:latin typeface="Helvetica Neue Condensed" charset="0"/>
            <a:ea typeface="Helvetica Neue Condensed" charset="0"/>
            <a:cs typeface="Helvetica Neue Condensed" charset="0"/>
          </a:endParaRPr>
        </a:p>
      </dsp:txBody>
      <dsp:txXfrm>
        <a:off x="4443139" y="36280"/>
        <a:ext cx="1411484" cy="638465"/>
      </dsp:txXfrm>
    </dsp:sp>
    <dsp:sp modelId="{3CF7BABA-9213-C246-A90C-E74106D616E2}">
      <dsp:nvSpPr>
        <dsp:cNvPr id="0" name=""/>
        <dsp:cNvSpPr/>
      </dsp:nvSpPr>
      <dsp:spPr>
        <a:xfrm>
          <a:off x="3128661" y="355513"/>
          <a:ext cx="4040441" cy="4040441"/>
        </a:xfrm>
        <a:custGeom>
          <a:avLst/>
          <a:gdLst/>
          <a:ahLst/>
          <a:cxnLst/>
          <a:rect l="0" t="0" r="0" b="0"/>
          <a:pathLst>
            <a:path>
              <a:moveTo>
                <a:pt x="2860811" y="183185"/>
              </a:moveTo>
              <a:arcTo wR="2020220" hR="2020220" stAng="17675274" swAng="559383"/>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F859C16-EE9B-E246-8D5F-A914BBCBA64E}">
      <dsp:nvSpPr>
        <dsp:cNvPr id="0" name=""/>
        <dsp:cNvSpPr/>
      </dsp:nvSpPr>
      <dsp:spPr>
        <a:xfrm>
          <a:off x="5680927" y="762374"/>
          <a:ext cx="2094852"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Requirements</a:t>
          </a:r>
        </a:p>
      </dsp:txBody>
      <dsp:txXfrm>
        <a:off x="5715466" y="796913"/>
        <a:ext cx="2025774" cy="638465"/>
      </dsp:txXfrm>
    </dsp:sp>
    <dsp:sp modelId="{8F3C1182-1139-3A49-AF08-B110EA8588C8}">
      <dsp:nvSpPr>
        <dsp:cNvPr id="0" name=""/>
        <dsp:cNvSpPr/>
      </dsp:nvSpPr>
      <dsp:spPr>
        <a:xfrm>
          <a:off x="3128661" y="355513"/>
          <a:ext cx="4040441" cy="4040441"/>
        </a:xfrm>
        <a:custGeom>
          <a:avLst/>
          <a:gdLst/>
          <a:ahLst/>
          <a:cxnLst/>
          <a:rect l="0" t="0" r="0" b="0"/>
          <a:pathLst>
            <a:path>
              <a:moveTo>
                <a:pt x="3908372" y="1301767"/>
              </a:moveTo>
              <a:arcTo wR="2020220" hR="2020220" stAng="20350072" swAng="1064518"/>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65241EE-8F55-064D-B736-9A73EEEFA11A}">
      <dsp:nvSpPr>
        <dsp:cNvPr id="0" name=""/>
        <dsp:cNvSpPr/>
      </dsp:nvSpPr>
      <dsp:spPr>
        <a:xfrm>
          <a:off x="6160333" y="2471503"/>
          <a:ext cx="1916235"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Architecture</a:t>
          </a:r>
          <a:endParaRPr lang="en-US" sz="2000" b="1" i="0" kern="1200" dirty="0">
            <a:ln/>
            <a:solidFill>
              <a:srgbClr val="367C2B"/>
            </a:solidFill>
            <a:latin typeface="Helvetica Neue Condensed" charset="0"/>
            <a:ea typeface="Helvetica Neue Condensed" charset="0"/>
            <a:cs typeface="Helvetica Neue Condensed" charset="0"/>
          </a:endParaRPr>
        </a:p>
      </dsp:txBody>
      <dsp:txXfrm>
        <a:off x="6194872" y="2506042"/>
        <a:ext cx="1847157" cy="638465"/>
      </dsp:txXfrm>
    </dsp:sp>
    <dsp:sp modelId="{6F7E525E-2DA5-A04E-BA87-9987B707CD22}">
      <dsp:nvSpPr>
        <dsp:cNvPr id="0" name=""/>
        <dsp:cNvSpPr/>
      </dsp:nvSpPr>
      <dsp:spPr>
        <a:xfrm>
          <a:off x="3080155" y="478285"/>
          <a:ext cx="4040441" cy="4040441"/>
        </a:xfrm>
        <a:custGeom>
          <a:avLst/>
          <a:gdLst/>
          <a:ahLst/>
          <a:cxnLst/>
          <a:rect l="0" t="0" r="0" b="0"/>
          <a:pathLst>
            <a:path>
              <a:moveTo>
                <a:pt x="3864742" y="2844252"/>
              </a:moveTo>
              <a:arcTo wR="2020220" hR="2020220" stAng="1444350" swAng="797744"/>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BA54CC3-443C-4C42-B042-B3D6D5ED76F8}">
      <dsp:nvSpPr>
        <dsp:cNvPr id="0" name=""/>
        <dsp:cNvSpPr/>
      </dsp:nvSpPr>
      <dsp:spPr>
        <a:xfrm>
          <a:off x="5257801" y="3843859"/>
          <a:ext cx="1745369"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Prototyping</a:t>
          </a:r>
        </a:p>
      </dsp:txBody>
      <dsp:txXfrm>
        <a:off x="5292340" y="3878398"/>
        <a:ext cx="1676291" cy="638465"/>
      </dsp:txXfrm>
    </dsp:sp>
    <dsp:sp modelId="{2FE35744-09B6-784E-80BD-BBE05183A195}">
      <dsp:nvSpPr>
        <dsp:cNvPr id="0" name=""/>
        <dsp:cNvSpPr/>
      </dsp:nvSpPr>
      <dsp:spPr>
        <a:xfrm>
          <a:off x="3733682" y="463791"/>
          <a:ext cx="4040441" cy="4040441"/>
        </a:xfrm>
        <a:custGeom>
          <a:avLst/>
          <a:gdLst/>
          <a:ahLst/>
          <a:cxnLst/>
          <a:rect l="0" t="0" r="0" b="0"/>
          <a:pathLst>
            <a:path>
              <a:moveTo>
                <a:pt x="1492197" y="3970216"/>
              </a:moveTo>
              <a:arcTo wR="2020220" hR="2020220" stAng="6309079" swAng="168547"/>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A633D2B-BFDC-FE44-A754-83157ADF45BE}">
      <dsp:nvSpPr>
        <dsp:cNvPr id="0" name=""/>
        <dsp:cNvSpPr/>
      </dsp:nvSpPr>
      <dsp:spPr>
        <a:xfrm>
          <a:off x="3445042" y="3842117"/>
          <a:ext cx="1654596"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Use case prototyping</a:t>
          </a:r>
        </a:p>
      </dsp:txBody>
      <dsp:txXfrm>
        <a:off x="3479581" y="3876656"/>
        <a:ext cx="1585518" cy="638465"/>
      </dsp:txXfrm>
    </dsp:sp>
    <dsp:sp modelId="{B50E9476-A0E0-A541-91F1-513FACC60ED2}">
      <dsp:nvSpPr>
        <dsp:cNvPr id="0" name=""/>
        <dsp:cNvSpPr/>
      </dsp:nvSpPr>
      <dsp:spPr>
        <a:xfrm>
          <a:off x="3128661" y="355513"/>
          <a:ext cx="4040441" cy="4040441"/>
        </a:xfrm>
        <a:custGeom>
          <a:avLst/>
          <a:gdLst/>
          <a:ahLst/>
          <a:cxnLst/>
          <a:rect l="0" t="0" r="0" b="0"/>
          <a:pathLst>
            <a:path>
              <a:moveTo>
                <a:pt x="517707" y="3370682"/>
              </a:moveTo>
              <a:arcTo wR="2020220" hR="2020220" stAng="8283044" swAng="835690"/>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3063AD6-393D-3440-9CC0-B017AC52228B}">
      <dsp:nvSpPr>
        <dsp:cNvPr id="0" name=""/>
        <dsp:cNvSpPr/>
      </dsp:nvSpPr>
      <dsp:spPr>
        <a:xfrm>
          <a:off x="2439030" y="2471503"/>
          <a:ext cx="1480562"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API</a:t>
          </a:r>
          <a:endParaRPr lang="en-US" sz="2000" b="1" i="0" kern="1200" dirty="0">
            <a:ln/>
            <a:solidFill>
              <a:srgbClr val="367C2B"/>
            </a:solidFill>
            <a:latin typeface="Helvetica Neue Condensed" charset="0"/>
            <a:ea typeface="Helvetica Neue Condensed" charset="0"/>
            <a:cs typeface="Helvetica Neue Condensed" charset="0"/>
          </a:endParaRPr>
        </a:p>
      </dsp:txBody>
      <dsp:txXfrm>
        <a:off x="2473569" y="2506042"/>
        <a:ext cx="1411484" cy="638465"/>
      </dsp:txXfrm>
    </dsp:sp>
    <dsp:sp modelId="{390AF03E-7F0B-8E42-A360-201598A609D6}">
      <dsp:nvSpPr>
        <dsp:cNvPr id="0" name=""/>
        <dsp:cNvSpPr/>
      </dsp:nvSpPr>
      <dsp:spPr>
        <a:xfrm>
          <a:off x="3128661" y="355513"/>
          <a:ext cx="4040441" cy="4040441"/>
        </a:xfrm>
        <a:custGeom>
          <a:avLst/>
          <a:gdLst/>
          <a:ahLst/>
          <a:cxnLst/>
          <a:rect l="0" t="0" r="0" b="0"/>
          <a:pathLst>
            <a:path>
              <a:moveTo>
                <a:pt x="2937" y="1911316"/>
              </a:moveTo>
              <a:arcTo wR="2020220" hR="2020220" stAng="10985409" swAng="1064518"/>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A9F25DE-46F1-2F47-AA23-BCD3AEDADBFA}">
      <dsp:nvSpPr>
        <dsp:cNvPr id="0" name=""/>
        <dsp:cNvSpPr/>
      </dsp:nvSpPr>
      <dsp:spPr>
        <a:xfrm>
          <a:off x="2493915" y="762374"/>
          <a:ext cx="2150987"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Development</a:t>
          </a:r>
        </a:p>
      </dsp:txBody>
      <dsp:txXfrm>
        <a:off x="2528454" y="796913"/>
        <a:ext cx="2081909" cy="638465"/>
      </dsp:txXfrm>
    </dsp:sp>
    <dsp:sp modelId="{06EFB304-B699-CD4E-8BA8-C9CDEA88AFD2}">
      <dsp:nvSpPr>
        <dsp:cNvPr id="0" name=""/>
        <dsp:cNvSpPr/>
      </dsp:nvSpPr>
      <dsp:spPr>
        <a:xfrm>
          <a:off x="3128661" y="355513"/>
          <a:ext cx="4040441" cy="4040441"/>
        </a:xfrm>
        <a:custGeom>
          <a:avLst/>
          <a:gdLst/>
          <a:ahLst/>
          <a:cxnLst/>
          <a:rect l="0" t="0" r="0" b="0"/>
          <a:pathLst>
            <a:path>
              <a:moveTo>
                <a:pt x="893131" y="343628"/>
              </a:moveTo>
              <a:arcTo wR="2020220" hR="2020220" stAng="14165343" swAng="559383"/>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5EEC4-FDD5-E84F-AF0E-55EAF5841358}">
      <dsp:nvSpPr>
        <dsp:cNvPr id="0" name=""/>
        <dsp:cNvSpPr/>
      </dsp:nvSpPr>
      <dsp:spPr>
        <a:xfrm>
          <a:off x="3318055" y="353892"/>
          <a:ext cx="3867496" cy="134313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A3AD28-C461-0A4C-A981-E2B0BD056E84}">
      <dsp:nvSpPr>
        <dsp:cNvPr id="0" name=""/>
        <dsp:cNvSpPr/>
      </dsp:nvSpPr>
      <dsp:spPr>
        <a:xfrm>
          <a:off x="4883042" y="3642763"/>
          <a:ext cx="749514" cy="479689"/>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3A308F-B038-D94F-9EE3-CC790F3B9F8C}">
      <dsp:nvSpPr>
        <dsp:cNvPr id="0" name=""/>
        <dsp:cNvSpPr/>
      </dsp:nvSpPr>
      <dsp:spPr>
        <a:xfrm>
          <a:off x="3458964" y="4026514"/>
          <a:ext cx="3597671" cy="899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GB" sz="3100" kern="1200" dirty="0"/>
            <a:t> </a:t>
          </a:r>
          <a:r>
            <a:rPr lang="en-GB" sz="3100" kern="1200" dirty="0">
              <a:solidFill>
                <a:schemeClr val="accent6">
                  <a:lumMod val="50000"/>
                </a:schemeClr>
              </a:solidFill>
            </a:rPr>
            <a:t>Quality Assurance</a:t>
          </a:r>
        </a:p>
      </dsp:txBody>
      <dsp:txXfrm>
        <a:off x="3458964" y="4026514"/>
        <a:ext cx="3597671" cy="899417"/>
      </dsp:txXfrm>
    </dsp:sp>
    <dsp:sp modelId="{765FE5E4-88F6-2F4B-AC3E-A9858B5C089E}">
      <dsp:nvSpPr>
        <dsp:cNvPr id="0" name=""/>
        <dsp:cNvSpPr/>
      </dsp:nvSpPr>
      <dsp:spPr>
        <a:xfrm>
          <a:off x="4724145" y="1800755"/>
          <a:ext cx="1349126" cy="13491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GB" sz="2400" kern="1200" dirty="0"/>
            <a:t>Code Quality</a:t>
          </a:r>
        </a:p>
      </dsp:txBody>
      <dsp:txXfrm>
        <a:off x="4921720" y="1998330"/>
        <a:ext cx="953976" cy="953976"/>
      </dsp:txXfrm>
    </dsp:sp>
    <dsp:sp modelId="{3E47651E-26E1-2440-861D-D912F779277E}">
      <dsp:nvSpPr>
        <dsp:cNvPr id="0" name=""/>
        <dsp:cNvSpPr/>
      </dsp:nvSpPr>
      <dsp:spPr>
        <a:xfrm>
          <a:off x="3310468" y="827546"/>
          <a:ext cx="1486117" cy="8834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GB" sz="1200" kern="1200" dirty="0"/>
            <a:t>Non-Functional Testing</a:t>
          </a:r>
        </a:p>
      </dsp:txBody>
      <dsp:txXfrm>
        <a:off x="3528105" y="956926"/>
        <a:ext cx="1050843" cy="624702"/>
      </dsp:txXfrm>
    </dsp:sp>
    <dsp:sp modelId="{18DED467-2DFF-CF41-BBEF-CDEA89D23B35}">
      <dsp:nvSpPr>
        <dsp:cNvPr id="0" name=""/>
        <dsp:cNvSpPr/>
      </dsp:nvSpPr>
      <dsp:spPr>
        <a:xfrm>
          <a:off x="4590145" y="287595"/>
          <a:ext cx="1175656" cy="77975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kern="1200" dirty="0"/>
            <a:t>Functional Testing</a:t>
          </a:r>
        </a:p>
      </dsp:txBody>
      <dsp:txXfrm>
        <a:off x="4762316" y="401787"/>
        <a:ext cx="831314" cy="551370"/>
      </dsp:txXfrm>
    </dsp:sp>
    <dsp:sp modelId="{1558C47E-FF7C-7A41-89B1-A00EE07B4AF9}">
      <dsp:nvSpPr>
        <dsp:cNvPr id="0" name=""/>
        <dsp:cNvSpPr/>
      </dsp:nvSpPr>
      <dsp:spPr>
        <a:xfrm>
          <a:off x="2743207" y="-129037"/>
          <a:ext cx="5029184" cy="3993899"/>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3286" y="721269"/>
          <a:ext cx="3203971" cy="115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lvl="0" algn="ctr" defTabSz="1778000">
            <a:lnSpc>
              <a:spcPct val="90000"/>
            </a:lnSpc>
            <a:spcBef>
              <a:spcPct val="0"/>
            </a:spcBef>
            <a:spcAft>
              <a:spcPct val="35000"/>
            </a:spcAft>
          </a:pPr>
          <a:r>
            <a:rPr lang="en-US" sz="4000" b="1" i="0" kern="1200" dirty="0">
              <a:latin typeface="Helvetica Neue Condensed" charset="0"/>
              <a:ea typeface="Helvetica Neue Condensed" charset="0"/>
              <a:cs typeface="Helvetica Neue Condensed" charset="0"/>
            </a:rPr>
            <a:t>Findings</a:t>
          </a:r>
        </a:p>
      </dsp:txBody>
      <dsp:txXfrm>
        <a:off x="3286" y="721269"/>
        <a:ext cx="3203971" cy="1152000"/>
      </dsp:txXfrm>
    </dsp:sp>
    <dsp:sp modelId="{075D174B-272E-0C48-B06A-48642EF3C6C8}">
      <dsp:nvSpPr>
        <dsp:cNvPr id="0" name=""/>
        <dsp:cNvSpPr/>
      </dsp:nvSpPr>
      <dsp:spPr>
        <a:xfrm>
          <a:off x="3286" y="1873269"/>
          <a:ext cx="3203971" cy="1756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Uni Testing</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pair programming</a:t>
          </a:r>
        </a:p>
      </dsp:txBody>
      <dsp:txXfrm>
        <a:off x="3286" y="1873269"/>
        <a:ext cx="3203971" cy="1756800"/>
      </dsp:txXfrm>
    </dsp:sp>
    <dsp:sp modelId="{6B921A67-38DA-E749-BF8D-F258A9F0919B}">
      <dsp:nvSpPr>
        <dsp:cNvPr id="0" name=""/>
        <dsp:cNvSpPr/>
      </dsp:nvSpPr>
      <dsp:spPr>
        <a:xfrm>
          <a:off x="3655814" y="721269"/>
          <a:ext cx="3203971" cy="115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lvl="0" algn="ctr" defTabSz="1778000">
            <a:lnSpc>
              <a:spcPct val="90000"/>
            </a:lnSpc>
            <a:spcBef>
              <a:spcPct val="0"/>
            </a:spcBef>
            <a:spcAft>
              <a:spcPct val="35000"/>
            </a:spcAft>
          </a:pPr>
          <a:r>
            <a:rPr lang="en-US" sz="4000" b="1" i="0" kern="1200" dirty="0">
              <a:latin typeface="Helvetica Neue Condensed" charset="0"/>
              <a:ea typeface="Helvetica Neue Condensed" charset="0"/>
              <a:cs typeface="Helvetica Neue Condensed" charset="0"/>
            </a:rPr>
            <a:t>Process</a:t>
          </a:r>
        </a:p>
      </dsp:txBody>
      <dsp:txXfrm>
        <a:off x="3655814" y="721269"/>
        <a:ext cx="3203971" cy="1152000"/>
      </dsp:txXfrm>
    </dsp:sp>
    <dsp:sp modelId="{44415275-E669-2444-B340-93628B07AEA2}">
      <dsp:nvSpPr>
        <dsp:cNvPr id="0" name=""/>
        <dsp:cNvSpPr/>
      </dsp:nvSpPr>
      <dsp:spPr>
        <a:xfrm>
          <a:off x="3655814" y="1873269"/>
          <a:ext cx="3203971" cy="1756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b="0" i="0" kern="1200" dirty="0">
            <a:solidFill>
              <a:srgbClr val="367C2B"/>
            </a:solidFill>
            <a:latin typeface="Helvetica Neue Medium" charset="0"/>
            <a:ea typeface="Helvetica Neue Medium" charset="0"/>
            <a:cs typeface="Helvetica Neue Medium" charset="0"/>
          </a:endParaRPr>
        </a:p>
      </dsp:txBody>
      <dsp:txXfrm>
        <a:off x="3655814" y="1873269"/>
        <a:ext cx="3203971" cy="1756800"/>
      </dsp:txXfrm>
    </dsp:sp>
    <dsp:sp modelId="{008C2130-CFDB-2044-8ADC-1C4FB6C53530}">
      <dsp:nvSpPr>
        <dsp:cNvPr id="0" name=""/>
        <dsp:cNvSpPr/>
      </dsp:nvSpPr>
      <dsp:spPr>
        <a:xfrm>
          <a:off x="7308342" y="721269"/>
          <a:ext cx="3203971" cy="115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lvl="0" algn="ctr" defTabSz="1778000">
            <a:lnSpc>
              <a:spcPct val="90000"/>
            </a:lnSpc>
            <a:spcBef>
              <a:spcPct val="0"/>
            </a:spcBef>
            <a:spcAft>
              <a:spcPct val="35000"/>
            </a:spcAft>
          </a:pPr>
          <a:r>
            <a:rPr lang="en-US" sz="4000" b="1" i="0" kern="1200" dirty="0">
              <a:latin typeface="Helvetica Neue Condensed" charset="0"/>
              <a:ea typeface="Helvetica Neue Condensed" charset="0"/>
              <a:cs typeface="Helvetica Neue Condensed" charset="0"/>
            </a:rPr>
            <a:t>Difficulties</a:t>
          </a:r>
        </a:p>
      </dsp:txBody>
      <dsp:txXfrm>
        <a:off x="7308342" y="721269"/>
        <a:ext cx="3203971" cy="1152000"/>
      </dsp:txXfrm>
    </dsp:sp>
    <dsp:sp modelId="{5637CBF4-7A55-394D-93ED-13B6C022B9F0}">
      <dsp:nvSpPr>
        <dsp:cNvPr id="0" name=""/>
        <dsp:cNvSpPr/>
      </dsp:nvSpPr>
      <dsp:spPr>
        <a:xfrm>
          <a:off x="7308342" y="1873269"/>
          <a:ext cx="3203971" cy="1756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Environment</a:t>
          </a:r>
        </a:p>
      </dsp:txBody>
      <dsp:txXfrm>
        <a:off x="7308342" y="1873269"/>
        <a:ext cx="3203971" cy="1756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ADB51-FA03-0646-AD2A-0BE54FC3BCAE}">
      <dsp:nvSpPr>
        <dsp:cNvPr id="0" name=""/>
        <dsp:cNvSpPr/>
      </dsp:nvSpPr>
      <dsp:spPr>
        <a:xfrm>
          <a:off x="182883" y="1254"/>
          <a:ext cx="2870113" cy="13184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AGILE</a:t>
          </a:r>
        </a:p>
      </dsp:txBody>
      <dsp:txXfrm>
        <a:off x="842083" y="1254"/>
        <a:ext cx="1551713" cy="1318400"/>
      </dsp:txXfrm>
    </dsp:sp>
    <dsp:sp modelId="{FDBC4A16-0620-874E-9A85-E7D1254E13F3}">
      <dsp:nvSpPr>
        <dsp:cNvPr id="0" name=""/>
        <dsp:cNvSpPr/>
      </dsp:nvSpPr>
      <dsp:spPr>
        <a:xfrm>
          <a:off x="2732669" y="251420"/>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Sprint</a:t>
          </a:r>
        </a:p>
      </dsp:txBody>
      <dsp:txXfrm>
        <a:off x="3141703" y="251420"/>
        <a:ext cx="1227102" cy="818068"/>
      </dsp:txXfrm>
    </dsp:sp>
    <dsp:sp modelId="{4BFB138E-DD28-6D4B-B347-47AA2780586C}">
      <dsp:nvSpPr>
        <dsp:cNvPr id="0" name=""/>
        <dsp:cNvSpPr/>
      </dsp:nvSpPr>
      <dsp:spPr>
        <a:xfrm>
          <a:off x="4491515" y="251420"/>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Scrum</a:t>
          </a:r>
        </a:p>
      </dsp:txBody>
      <dsp:txXfrm>
        <a:off x="4900549" y="251420"/>
        <a:ext cx="1227102" cy="818068"/>
      </dsp:txXfrm>
    </dsp:sp>
    <dsp:sp modelId="{7CF99B92-7389-3E41-910B-D20ABD8408A5}">
      <dsp:nvSpPr>
        <dsp:cNvPr id="0" name=""/>
        <dsp:cNvSpPr/>
      </dsp:nvSpPr>
      <dsp:spPr>
        <a:xfrm>
          <a:off x="182883" y="1457642"/>
          <a:ext cx="2870113" cy="13184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GITLAB</a:t>
          </a:r>
        </a:p>
      </dsp:txBody>
      <dsp:txXfrm>
        <a:off x="842083" y="1457642"/>
        <a:ext cx="1551713" cy="1318400"/>
      </dsp:txXfrm>
    </dsp:sp>
    <dsp:sp modelId="{256346C0-87F9-3646-847D-FA0041071A51}">
      <dsp:nvSpPr>
        <dsp:cNvPr id="0" name=""/>
        <dsp:cNvSpPr/>
      </dsp:nvSpPr>
      <dsp:spPr>
        <a:xfrm>
          <a:off x="2732669" y="1707808"/>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Ticket</a:t>
          </a:r>
        </a:p>
      </dsp:txBody>
      <dsp:txXfrm>
        <a:off x="3141703" y="1707808"/>
        <a:ext cx="1227102" cy="818068"/>
      </dsp:txXfrm>
    </dsp:sp>
    <dsp:sp modelId="{5358A455-10DB-5744-95D9-95616FF6057D}">
      <dsp:nvSpPr>
        <dsp:cNvPr id="0" name=""/>
        <dsp:cNvSpPr/>
      </dsp:nvSpPr>
      <dsp:spPr>
        <a:xfrm>
          <a:off x="4491515" y="1707808"/>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Kanban</a:t>
          </a:r>
        </a:p>
      </dsp:txBody>
      <dsp:txXfrm>
        <a:off x="4900549" y="1707808"/>
        <a:ext cx="1227102" cy="818068"/>
      </dsp:txXfrm>
    </dsp:sp>
    <dsp:sp modelId="{D180F3DF-9A64-8841-BC9B-680FBE198928}">
      <dsp:nvSpPr>
        <dsp:cNvPr id="0" name=""/>
        <dsp:cNvSpPr/>
      </dsp:nvSpPr>
      <dsp:spPr>
        <a:xfrm>
          <a:off x="182883" y="2914030"/>
          <a:ext cx="2870113" cy="13184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REPOSITORY</a:t>
          </a:r>
        </a:p>
      </dsp:txBody>
      <dsp:txXfrm>
        <a:off x="842083" y="2914030"/>
        <a:ext cx="1551713" cy="1318400"/>
      </dsp:txXfrm>
    </dsp:sp>
    <dsp:sp modelId="{8DC34918-EEB9-274F-90A1-8D8341818138}">
      <dsp:nvSpPr>
        <dsp:cNvPr id="0" name=""/>
        <dsp:cNvSpPr/>
      </dsp:nvSpPr>
      <dsp:spPr>
        <a:xfrm>
          <a:off x="2732669" y="3164197"/>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Branch</a:t>
          </a:r>
        </a:p>
      </dsp:txBody>
      <dsp:txXfrm>
        <a:off x="3141703" y="3164197"/>
        <a:ext cx="1227102" cy="818068"/>
      </dsp:txXfrm>
    </dsp:sp>
    <dsp:sp modelId="{89D45AC6-35C0-3041-8C62-4757704BBAA9}">
      <dsp:nvSpPr>
        <dsp:cNvPr id="0" name=""/>
        <dsp:cNvSpPr/>
      </dsp:nvSpPr>
      <dsp:spPr>
        <a:xfrm>
          <a:off x="4491515" y="3164197"/>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Wiki</a:t>
          </a:r>
        </a:p>
      </dsp:txBody>
      <dsp:txXfrm>
        <a:off x="4900549" y="3164197"/>
        <a:ext cx="1227102" cy="8180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4410835" y="-1654160"/>
          <a:ext cx="1060955" cy="46614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0" i="0" kern="1200" dirty="0">
              <a:solidFill>
                <a:srgbClr val="367C2B"/>
              </a:solidFill>
              <a:latin typeface="Helvetica Neue" charset="0"/>
              <a:ea typeface="Helvetica Neue" charset="0"/>
              <a:cs typeface="Helvetica Neue" charset="0"/>
            </a:rPr>
            <a:t>Topic</a:t>
          </a:r>
        </a:p>
        <a:p>
          <a:pPr marL="114300" lvl="1" indent="-114300" algn="l" defTabSz="666750">
            <a:lnSpc>
              <a:spcPct val="90000"/>
            </a:lnSpc>
            <a:spcBef>
              <a:spcPct val="0"/>
            </a:spcBef>
            <a:spcAft>
              <a:spcPct val="15000"/>
            </a:spcAft>
            <a:buChar char="••"/>
          </a:pPr>
          <a:r>
            <a:rPr lang="en-US" sz="1500" b="0" i="0" kern="1200" dirty="0">
              <a:solidFill>
                <a:srgbClr val="367C2B"/>
              </a:solidFill>
              <a:latin typeface="Helvetica Neue" charset="0"/>
              <a:ea typeface="Helvetica Neue" charset="0"/>
              <a:cs typeface="Helvetica Neue" charset="0"/>
            </a:rPr>
            <a:t>Responsible Person</a:t>
          </a:r>
        </a:p>
        <a:p>
          <a:pPr marL="114300" lvl="1" indent="-114300" algn="l" defTabSz="666750">
            <a:lnSpc>
              <a:spcPct val="90000"/>
            </a:lnSpc>
            <a:spcBef>
              <a:spcPct val="0"/>
            </a:spcBef>
            <a:spcAft>
              <a:spcPct val="15000"/>
            </a:spcAft>
            <a:buChar char="••"/>
          </a:pPr>
          <a:r>
            <a:rPr lang="en-US" sz="1500" b="0" i="0" kern="1200" dirty="0">
              <a:solidFill>
                <a:srgbClr val="367C2B"/>
              </a:solidFill>
              <a:latin typeface="Helvetica Neue" charset="0"/>
              <a:ea typeface="Helvetica Neue" charset="0"/>
              <a:cs typeface="Helvetica Neue" charset="0"/>
            </a:rPr>
            <a:t>Developers</a:t>
          </a:r>
        </a:p>
        <a:p>
          <a:pPr marL="114300" lvl="1" indent="-114300" algn="l" defTabSz="666750">
            <a:lnSpc>
              <a:spcPct val="90000"/>
            </a:lnSpc>
            <a:spcBef>
              <a:spcPct val="0"/>
            </a:spcBef>
            <a:spcAft>
              <a:spcPct val="15000"/>
            </a:spcAft>
            <a:buChar char="••"/>
          </a:pPr>
          <a:r>
            <a:rPr lang="en-US" sz="1500" b="0" i="0" kern="1200" dirty="0">
              <a:solidFill>
                <a:srgbClr val="367C2B"/>
              </a:solidFill>
              <a:latin typeface="Helvetica Neue" charset="0"/>
              <a:ea typeface="Helvetica Neue" charset="0"/>
              <a:cs typeface="Helvetica Neue" charset="0"/>
            </a:rPr>
            <a:t>Acceptance Criteria</a:t>
          </a:r>
        </a:p>
      </dsp:txBody>
      <dsp:txXfrm rot="-5400000">
        <a:off x="2610609" y="197858"/>
        <a:ext cx="4609616" cy="957371"/>
      </dsp:txXfrm>
    </dsp:sp>
    <dsp:sp modelId="{02025667-6721-0C40-9212-3C6E117053AD}">
      <dsp:nvSpPr>
        <dsp:cNvPr id="0" name=""/>
        <dsp:cNvSpPr/>
      </dsp:nvSpPr>
      <dsp:spPr>
        <a:xfrm>
          <a:off x="0" y="2009"/>
          <a:ext cx="2622042" cy="13261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Ticket</a:t>
          </a:r>
        </a:p>
      </dsp:txBody>
      <dsp:txXfrm>
        <a:off x="64739" y="66748"/>
        <a:ext cx="2492564" cy="1196716"/>
      </dsp:txXfrm>
    </dsp:sp>
    <dsp:sp modelId="{CF61AD20-8FDB-FE49-91F6-D6D29F2A88BF}">
      <dsp:nvSpPr>
        <dsp:cNvPr id="0" name=""/>
        <dsp:cNvSpPr/>
      </dsp:nvSpPr>
      <dsp:spPr>
        <a:xfrm rot="5400000">
          <a:off x="4422268" y="-273092"/>
          <a:ext cx="1060955" cy="46614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0" i="0" kern="1200" dirty="0">
              <a:solidFill>
                <a:srgbClr val="367C2B"/>
              </a:solidFill>
              <a:latin typeface="Helvetica Neue" charset="0"/>
              <a:ea typeface="Helvetica Neue" charset="0"/>
              <a:cs typeface="Helvetica Neue" charset="0"/>
            </a:rPr>
            <a:t>Project Manager</a:t>
          </a:r>
        </a:p>
        <a:p>
          <a:pPr marL="114300" lvl="1" indent="-114300" algn="l" defTabSz="666750">
            <a:lnSpc>
              <a:spcPct val="90000"/>
            </a:lnSpc>
            <a:spcBef>
              <a:spcPct val="0"/>
            </a:spcBef>
            <a:spcAft>
              <a:spcPct val="15000"/>
            </a:spcAft>
            <a:buChar char="••"/>
          </a:pPr>
          <a:r>
            <a:rPr lang="en-US" sz="1500" b="0" i="0" kern="1200" dirty="0">
              <a:solidFill>
                <a:srgbClr val="367C2B"/>
              </a:solidFill>
              <a:latin typeface="Helvetica Neue" charset="0"/>
              <a:ea typeface="Helvetica Neue" charset="0"/>
              <a:cs typeface="Helvetica Neue" charset="0"/>
            </a:rPr>
            <a:t>Developer</a:t>
          </a:r>
        </a:p>
        <a:p>
          <a:pPr marL="114300" lvl="1" indent="-114300" algn="l" defTabSz="666750">
            <a:lnSpc>
              <a:spcPct val="90000"/>
            </a:lnSpc>
            <a:spcBef>
              <a:spcPct val="0"/>
            </a:spcBef>
            <a:spcAft>
              <a:spcPct val="15000"/>
            </a:spcAft>
            <a:buChar char="••"/>
          </a:pPr>
          <a:r>
            <a:rPr lang="en-US" sz="1500" b="0" i="0" kern="1200" dirty="0">
              <a:solidFill>
                <a:srgbClr val="367C2B"/>
              </a:solidFill>
              <a:latin typeface="Helvetica Neue" charset="0"/>
              <a:ea typeface="Helvetica Neue" charset="0"/>
              <a:cs typeface="Helvetica Neue" charset="0"/>
            </a:rPr>
            <a:t>Tester</a:t>
          </a:r>
        </a:p>
        <a:p>
          <a:pPr marL="114300" lvl="1" indent="-114300" algn="l" defTabSz="666750">
            <a:lnSpc>
              <a:spcPct val="90000"/>
            </a:lnSpc>
            <a:spcBef>
              <a:spcPct val="0"/>
            </a:spcBef>
            <a:spcAft>
              <a:spcPct val="15000"/>
            </a:spcAft>
            <a:buChar char="••"/>
          </a:pPr>
          <a:r>
            <a:rPr lang="en-US" sz="1500" b="0" i="0" kern="1200" dirty="0">
              <a:solidFill>
                <a:srgbClr val="367C2B"/>
              </a:solidFill>
              <a:latin typeface="Helvetica Neue" charset="0"/>
              <a:ea typeface="Helvetica Neue" charset="0"/>
              <a:cs typeface="Helvetica Neue" charset="0"/>
            </a:rPr>
            <a:t>Project Manager</a:t>
          </a:r>
        </a:p>
      </dsp:txBody>
      <dsp:txXfrm rot="-5400000">
        <a:off x="2622042" y="1578926"/>
        <a:ext cx="4609616" cy="957371"/>
      </dsp:txXfrm>
    </dsp:sp>
    <dsp:sp modelId="{FB9E0A9E-E9AF-1D4A-B77D-31A810667CE6}">
      <dsp:nvSpPr>
        <dsp:cNvPr id="0" name=""/>
        <dsp:cNvSpPr/>
      </dsp:nvSpPr>
      <dsp:spPr>
        <a:xfrm>
          <a:off x="0" y="1394514"/>
          <a:ext cx="2622042" cy="13261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Workflow</a:t>
          </a:r>
        </a:p>
      </dsp:txBody>
      <dsp:txXfrm>
        <a:off x="64739" y="1459253"/>
        <a:ext cx="2492564" cy="1196716"/>
      </dsp:txXfrm>
    </dsp:sp>
    <dsp:sp modelId="{77D97388-8041-144E-A20A-91FFECF8A04A}">
      <dsp:nvSpPr>
        <dsp:cNvPr id="0" name=""/>
        <dsp:cNvSpPr/>
      </dsp:nvSpPr>
      <dsp:spPr>
        <a:xfrm rot="5400000">
          <a:off x="4422268" y="1119412"/>
          <a:ext cx="1060955" cy="46614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0" i="0" kern="1200" dirty="0">
              <a:solidFill>
                <a:srgbClr val="367C2B"/>
              </a:solidFill>
              <a:latin typeface="Helvetica Neue" charset="0"/>
              <a:ea typeface="Helvetica Neue" charset="0"/>
              <a:cs typeface="Helvetica Neue" charset="0"/>
            </a:rPr>
            <a:t>Roles</a:t>
          </a:r>
        </a:p>
        <a:p>
          <a:pPr marL="114300" lvl="1" indent="-114300" algn="l" defTabSz="666750">
            <a:lnSpc>
              <a:spcPct val="90000"/>
            </a:lnSpc>
            <a:spcBef>
              <a:spcPct val="0"/>
            </a:spcBef>
            <a:spcAft>
              <a:spcPct val="15000"/>
            </a:spcAft>
            <a:buChar char="••"/>
          </a:pPr>
          <a:r>
            <a:rPr lang="en-US" sz="1500" b="0" i="0" kern="1200" dirty="0">
              <a:solidFill>
                <a:srgbClr val="367C2B"/>
              </a:solidFill>
              <a:latin typeface="Helvetica Neue" charset="0"/>
              <a:ea typeface="Helvetica Neue" charset="0"/>
              <a:cs typeface="Helvetica Neue" charset="0"/>
            </a:rPr>
            <a:t>Expertise</a:t>
          </a:r>
        </a:p>
      </dsp:txBody>
      <dsp:txXfrm rot="-5400000">
        <a:off x="2622042" y="2971430"/>
        <a:ext cx="4609616" cy="957371"/>
      </dsp:txXfrm>
    </dsp:sp>
    <dsp:sp modelId="{4017E0B5-8F21-DC46-8244-03DE529B320C}">
      <dsp:nvSpPr>
        <dsp:cNvPr id="0" name=""/>
        <dsp:cNvSpPr/>
      </dsp:nvSpPr>
      <dsp:spPr>
        <a:xfrm>
          <a:off x="0" y="2787018"/>
          <a:ext cx="2622042" cy="13261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Task distribution</a:t>
          </a:r>
        </a:p>
      </dsp:txBody>
      <dsp:txXfrm>
        <a:off x="64739" y="2851757"/>
        <a:ext cx="2492564" cy="11967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16B88C-2BE2-CA40-A482-3CBDCA1BECBD}">
      <dsp:nvSpPr>
        <dsp:cNvPr id="0" name=""/>
        <dsp:cNvSpPr/>
      </dsp:nvSpPr>
      <dsp:spPr>
        <a:xfrm>
          <a:off x="238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Daily scrum</a:t>
          </a:r>
        </a:p>
      </dsp:txBody>
      <dsp:txXfrm>
        <a:off x="352269" y="1864627"/>
        <a:ext cx="1689411" cy="1689411"/>
      </dsp:txXfrm>
    </dsp:sp>
    <dsp:sp modelId="{F5E59F81-A01B-9743-949D-294B93EE660C}">
      <dsp:nvSpPr>
        <dsp:cNvPr id="0" name=""/>
        <dsp:cNvSpPr/>
      </dsp:nvSpPr>
      <dsp:spPr>
        <a:xfrm>
          <a:off x="191373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Documentation</a:t>
          </a:r>
        </a:p>
      </dsp:txBody>
      <dsp:txXfrm>
        <a:off x="2263619" y="1864627"/>
        <a:ext cx="1689411" cy="1689411"/>
      </dsp:txXfrm>
    </dsp:sp>
    <dsp:sp modelId="{63FC93D2-491F-6240-9ADF-0CC00A3EFA0E}">
      <dsp:nvSpPr>
        <dsp:cNvPr id="0" name=""/>
        <dsp:cNvSpPr/>
      </dsp:nvSpPr>
      <dsp:spPr>
        <a:xfrm>
          <a:off x="382508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Communication</a:t>
          </a:r>
        </a:p>
      </dsp:txBody>
      <dsp:txXfrm>
        <a:off x="4174969" y="1864627"/>
        <a:ext cx="1689411" cy="1689411"/>
      </dsp:txXfrm>
    </dsp:sp>
    <dsp:sp modelId="{5642629C-115E-2945-A907-479BF214FB25}">
      <dsp:nvSpPr>
        <dsp:cNvPr id="0" name=""/>
        <dsp:cNvSpPr/>
      </dsp:nvSpPr>
      <dsp:spPr>
        <a:xfrm>
          <a:off x="573643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Pair programming</a:t>
          </a:r>
        </a:p>
      </dsp:txBody>
      <dsp:txXfrm>
        <a:off x="6086319" y="1864627"/>
        <a:ext cx="1689411" cy="16894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2540" y="1758438"/>
          <a:ext cx="2476500"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en-US" sz="2200" b="1" i="0" kern="1200" dirty="0" err="1">
              <a:latin typeface="Helvetica Neue Condensed" charset="0"/>
              <a:ea typeface="Helvetica Neue Condensed" charset="0"/>
              <a:cs typeface="Helvetica Neue Condensed" charset="0"/>
            </a:rPr>
            <a:t>Gitlab</a:t>
          </a:r>
          <a:endParaRPr lang="en-US" sz="2200" b="1" i="0" kern="1200" dirty="0">
            <a:latin typeface="Helvetica Neue Condensed" charset="0"/>
            <a:ea typeface="Helvetica Neue Condensed" charset="0"/>
            <a:cs typeface="Helvetica Neue Condensed" charset="0"/>
          </a:endParaRPr>
        </a:p>
      </dsp:txBody>
      <dsp:txXfrm>
        <a:off x="2540" y="1758438"/>
        <a:ext cx="2476500" cy="633600"/>
      </dsp:txXfrm>
    </dsp:sp>
    <dsp:sp modelId="{075D174B-272E-0C48-B06A-48642EF3C6C8}">
      <dsp:nvSpPr>
        <dsp:cNvPr id="0" name=""/>
        <dsp:cNvSpPr/>
      </dsp:nvSpPr>
      <dsp:spPr>
        <a:xfrm>
          <a:off x="2540" y="2392038"/>
          <a:ext cx="2476500" cy="12681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b="0" i="0" kern="1200" dirty="0">
              <a:solidFill>
                <a:srgbClr val="367C2B"/>
              </a:solidFill>
              <a:latin typeface="Helvetica Neue Medium" charset="0"/>
              <a:ea typeface="Helvetica Neue Medium" charset="0"/>
              <a:cs typeface="Helvetica Neue Medium" charset="0"/>
            </a:rPr>
            <a:t>CI/CD</a:t>
          </a:r>
        </a:p>
        <a:p>
          <a:pPr marL="228600" lvl="1" indent="-228600" algn="l" defTabSz="977900">
            <a:lnSpc>
              <a:spcPct val="90000"/>
            </a:lnSpc>
            <a:spcBef>
              <a:spcPct val="0"/>
            </a:spcBef>
            <a:spcAft>
              <a:spcPct val="15000"/>
            </a:spcAft>
            <a:buChar char="••"/>
          </a:pPr>
          <a:r>
            <a:rPr lang="en-US" sz="2200" b="0" i="0" kern="1200" dirty="0">
              <a:solidFill>
                <a:srgbClr val="367C2B"/>
              </a:solidFill>
              <a:latin typeface="Helvetica Neue Medium" charset="0"/>
              <a:ea typeface="Helvetica Neue Medium" charset="0"/>
              <a:cs typeface="Helvetica Neue Medium" charset="0"/>
            </a:rPr>
            <a:t>Tags</a:t>
          </a:r>
        </a:p>
        <a:p>
          <a:pPr marL="228600" lvl="1" indent="-228600" algn="l" defTabSz="977900">
            <a:lnSpc>
              <a:spcPct val="90000"/>
            </a:lnSpc>
            <a:spcBef>
              <a:spcPct val="0"/>
            </a:spcBef>
            <a:spcAft>
              <a:spcPct val="15000"/>
            </a:spcAft>
            <a:buChar char="••"/>
          </a:pPr>
          <a:endParaRPr lang="en-US" sz="2200" b="0" i="0" kern="1200" dirty="0">
            <a:solidFill>
              <a:srgbClr val="367C2B"/>
            </a:solidFill>
            <a:latin typeface="Helvetica Neue Medium" charset="0"/>
            <a:ea typeface="Helvetica Neue Medium" charset="0"/>
            <a:cs typeface="Helvetica Neue Medium" charset="0"/>
          </a:endParaRPr>
        </a:p>
      </dsp:txBody>
      <dsp:txXfrm>
        <a:off x="2540" y="2392038"/>
        <a:ext cx="2476500" cy="1268189"/>
      </dsp:txXfrm>
    </dsp:sp>
    <dsp:sp modelId="{6B921A67-38DA-E749-BF8D-F258A9F0919B}">
      <dsp:nvSpPr>
        <dsp:cNvPr id="0" name=""/>
        <dsp:cNvSpPr/>
      </dsp:nvSpPr>
      <dsp:spPr>
        <a:xfrm>
          <a:off x="2825750" y="1758438"/>
          <a:ext cx="2476500"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en-US" sz="2200" b="1" i="0" kern="1200" dirty="0">
              <a:latin typeface="Helvetica Neue Condensed" charset="0"/>
              <a:ea typeface="Helvetica Neue Condensed" charset="0"/>
              <a:cs typeface="Helvetica Neue Condensed" charset="0"/>
            </a:rPr>
            <a:t>Ticket</a:t>
          </a:r>
        </a:p>
      </dsp:txBody>
      <dsp:txXfrm>
        <a:off x="2825750" y="1758438"/>
        <a:ext cx="2476500" cy="633600"/>
      </dsp:txXfrm>
    </dsp:sp>
    <dsp:sp modelId="{44415275-E669-2444-B340-93628B07AEA2}">
      <dsp:nvSpPr>
        <dsp:cNvPr id="0" name=""/>
        <dsp:cNvSpPr/>
      </dsp:nvSpPr>
      <dsp:spPr>
        <a:xfrm>
          <a:off x="2825750" y="2392038"/>
          <a:ext cx="2476500" cy="12681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b="0" i="0" kern="1200" dirty="0">
              <a:solidFill>
                <a:srgbClr val="367C2B"/>
              </a:solidFill>
              <a:latin typeface="Helvetica Neue Medium" charset="0"/>
              <a:ea typeface="Helvetica Neue Medium" charset="0"/>
              <a:cs typeface="Helvetica Neue Medium" charset="0"/>
            </a:rPr>
            <a:t>Story point</a:t>
          </a:r>
        </a:p>
        <a:p>
          <a:pPr marL="228600" lvl="1" indent="-228600" algn="l" defTabSz="977900">
            <a:lnSpc>
              <a:spcPct val="90000"/>
            </a:lnSpc>
            <a:spcBef>
              <a:spcPct val="0"/>
            </a:spcBef>
            <a:spcAft>
              <a:spcPct val="15000"/>
            </a:spcAft>
            <a:buChar char="••"/>
          </a:pPr>
          <a:r>
            <a:rPr lang="en-US" sz="2200" b="0" i="0" kern="1200" dirty="0">
              <a:solidFill>
                <a:srgbClr val="367C2B"/>
              </a:solidFill>
              <a:latin typeface="Helvetica Neue Medium" charset="0"/>
              <a:ea typeface="Helvetica Neue Medium" charset="0"/>
              <a:cs typeface="Helvetica Neue Medium" charset="0"/>
            </a:rPr>
            <a:t>Estimation</a:t>
          </a:r>
        </a:p>
        <a:p>
          <a:pPr marL="228600" lvl="1" indent="-228600" algn="l" defTabSz="977900">
            <a:lnSpc>
              <a:spcPct val="90000"/>
            </a:lnSpc>
            <a:spcBef>
              <a:spcPct val="0"/>
            </a:spcBef>
            <a:spcAft>
              <a:spcPct val="15000"/>
            </a:spcAft>
            <a:buChar char="••"/>
          </a:pPr>
          <a:r>
            <a:rPr lang="en-US" sz="2200" b="0" i="0" kern="1200" dirty="0">
              <a:solidFill>
                <a:srgbClr val="367C2B"/>
              </a:solidFill>
              <a:latin typeface="Helvetica Neue Medium" charset="0"/>
              <a:ea typeface="Helvetica Neue Medium" charset="0"/>
              <a:cs typeface="Helvetica Neue Medium" charset="0"/>
            </a:rPr>
            <a:t>Timesheet</a:t>
          </a:r>
        </a:p>
      </dsp:txBody>
      <dsp:txXfrm>
        <a:off x="2825750" y="2392038"/>
        <a:ext cx="2476500" cy="1268189"/>
      </dsp:txXfrm>
    </dsp:sp>
    <dsp:sp modelId="{008C2130-CFDB-2044-8ADC-1C4FB6C53530}">
      <dsp:nvSpPr>
        <dsp:cNvPr id="0" name=""/>
        <dsp:cNvSpPr/>
      </dsp:nvSpPr>
      <dsp:spPr>
        <a:xfrm>
          <a:off x="5648960" y="1758438"/>
          <a:ext cx="2476500"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en-US" sz="2200" b="1" i="0" kern="1200" dirty="0">
              <a:latin typeface="Helvetica Neue Condensed" charset="0"/>
              <a:ea typeface="Helvetica Neue Condensed" charset="0"/>
              <a:cs typeface="Helvetica Neue Condensed" charset="0"/>
            </a:rPr>
            <a:t>Communication</a:t>
          </a:r>
        </a:p>
      </dsp:txBody>
      <dsp:txXfrm>
        <a:off x="5648960" y="1758438"/>
        <a:ext cx="2476500" cy="633600"/>
      </dsp:txXfrm>
    </dsp:sp>
    <dsp:sp modelId="{5637CBF4-7A55-394D-93ED-13B6C022B9F0}">
      <dsp:nvSpPr>
        <dsp:cNvPr id="0" name=""/>
        <dsp:cNvSpPr/>
      </dsp:nvSpPr>
      <dsp:spPr>
        <a:xfrm>
          <a:off x="5648960" y="2392038"/>
          <a:ext cx="2476500" cy="12681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b="0" i="0" kern="1200" dirty="0">
              <a:solidFill>
                <a:srgbClr val="367C2B"/>
              </a:solidFill>
              <a:latin typeface="Helvetica Neue Medium" charset="0"/>
              <a:ea typeface="Helvetica Neue Medium" charset="0"/>
              <a:cs typeface="Helvetica Neue Medium" charset="0"/>
            </a:rPr>
            <a:t>Scrum</a:t>
          </a:r>
        </a:p>
        <a:p>
          <a:pPr marL="228600" lvl="1" indent="-228600" algn="l" defTabSz="977900">
            <a:lnSpc>
              <a:spcPct val="90000"/>
            </a:lnSpc>
            <a:spcBef>
              <a:spcPct val="0"/>
            </a:spcBef>
            <a:spcAft>
              <a:spcPct val="15000"/>
            </a:spcAft>
            <a:buChar char="••"/>
          </a:pPr>
          <a:r>
            <a:rPr lang="en-US" sz="2200" b="0" i="0" kern="1200" dirty="0">
              <a:solidFill>
                <a:srgbClr val="367C2B"/>
              </a:solidFill>
              <a:latin typeface="Helvetica Neue Medium" charset="0"/>
              <a:ea typeface="Helvetica Neue Medium" charset="0"/>
              <a:cs typeface="Helvetica Neue Medium" charset="0"/>
            </a:rPr>
            <a:t>Retrospective</a:t>
          </a:r>
        </a:p>
      </dsp:txBody>
      <dsp:txXfrm>
        <a:off x="5648960" y="2392038"/>
        <a:ext cx="2476500" cy="12681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59407-5965-CD48-906C-354D20B090DF}">
      <dsp:nvSpPr>
        <dsp:cNvPr id="0" name=""/>
        <dsp:cNvSpPr/>
      </dsp:nvSpPr>
      <dsp:spPr>
        <a:xfrm rot="5400000">
          <a:off x="6754357" y="-2867618"/>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err="1">
              <a:solidFill>
                <a:srgbClr val="367C2B"/>
              </a:solidFill>
              <a:latin typeface="Helvetica Neue" charset="0"/>
              <a:ea typeface="Helvetica Neue" charset="0"/>
              <a:cs typeface="Helvetica Neue" charset="0"/>
            </a:rPr>
            <a:t>Alomofire</a:t>
          </a:r>
          <a:r>
            <a:rPr lang="en-US" sz="1600" b="0" i="0" kern="1200" dirty="0">
              <a:solidFill>
                <a:srgbClr val="367C2B"/>
              </a:solidFill>
              <a:latin typeface="Helvetica Neue" charset="0"/>
              <a:ea typeface="Helvetica Neue" charset="0"/>
              <a:cs typeface="Helvetica Neue" charset="0"/>
            </a:rPr>
            <a:t> for Swift</a:t>
          </a:r>
        </a:p>
        <a:p>
          <a:pPr marL="171450" lvl="1" indent="-171450" algn="l" defTabSz="711200">
            <a:lnSpc>
              <a:spcPct val="90000"/>
            </a:lnSpc>
            <a:spcBef>
              <a:spcPct val="0"/>
            </a:spcBef>
            <a:spcAft>
              <a:spcPct val="15000"/>
            </a:spcAft>
            <a:buChar char="••"/>
          </a:pPr>
          <a:r>
            <a:rPr lang="en-US" sz="1600" b="0" i="0" kern="1200" dirty="0">
              <a:solidFill>
                <a:srgbClr val="367C2B"/>
              </a:solidFill>
              <a:latin typeface="Helvetica Neue" charset="0"/>
              <a:ea typeface="Helvetica Neue" charset="0"/>
              <a:cs typeface="Helvetica Neue" charset="0"/>
            </a:rPr>
            <a:t>Could authenticate and fetch data</a:t>
          </a:r>
        </a:p>
      </dsp:txBody>
      <dsp:txXfrm rot="-5400000">
        <a:off x="3785616" y="139810"/>
        <a:ext cx="6691297" cy="715127"/>
      </dsp:txXfrm>
    </dsp:sp>
    <dsp:sp modelId="{50DD16A0-FB2E-774A-9773-6FE2B46EFB71}">
      <dsp:nvSpPr>
        <dsp:cNvPr id="0" name=""/>
        <dsp:cNvSpPr/>
      </dsp:nvSpPr>
      <dsp:spPr>
        <a:xfrm>
          <a:off x="0" y="2059"/>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Manual integration</a:t>
          </a:r>
          <a:endParaRPr lang="en-US" sz="2800" b="0" i="0" kern="1200" dirty="0">
            <a:solidFill>
              <a:srgbClr val="367C2B"/>
            </a:solidFill>
            <a:latin typeface="Helvetica Neue" charset="0"/>
            <a:ea typeface="Helvetica Neue" charset="0"/>
            <a:cs typeface="Helvetica Neue" charset="0"/>
          </a:endParaRPr>
        </a:p>
      </dsp:txBody>
      <dsp:txXfrm>
        <a:off x="48358" y="50417"/>
        <a:ext cx="3688900" cy="893911"/>
      </dsp:txXfrm>
    </dsp:sp>
    <dsp:sp modelId="{B83C1E2E-EDBA-104D-B142-704EEEBFE15C}">
      <dsp:nvSpPr>
        <dsp:cNvPr id="0" name=""/>
        <dsp:cNvSpPr/>
      </dsp:nvSpPr>
      <dsp:spPr>
        <a:xfrm rot="5400000">
          <a:off x="6754357" y="-1827459"/>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solidFill>
                <a:srgbClr val="367C2B"/>
              </a:solidFill>
              <a:latin typeface="Helvetica Neue" charset="0"/>
              <a:ea typeface="Helvetica Neue" charset="0"/>
              <a:cs typeface="Helvetica Neue" charset="0"/>
            </a:rPr>
            <a:t>Framework in Objective-C is integrated into Swift app.</a:t>
          </a:r>
          <a:endParaRPr lang="en-GB" sz="1600" kern="1200" dirty="0"/>
        </a:p>
      </dsp:txBody>
      <dsp:txXfrm rot="-5400000">
        <a:off x="3785616" y="1179969"/>
        <a:ext cx="6691297" cy="715127"/>
      </dsp:txXfrm>
    </dsp:sp>
    <dsp:sp modelId="{2E27178B-939F-D644-9CDD-2E3FAD45E9D9}">
      <dsp:nvSpPr>
        <dsp:cNvPr id="0" name=""/>
        <dsp:cNvSpPr/>
      </dsp:nvSpPr>
      <dsp:spPr>
        <a:xfrm>
          <a:off x="0" y="1042218"/>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Framework</a:t>
          </a:r>
          <a:endParaRPr lang="en-GB" sz="2800" kern="1200" dirty="0"/>
        </a:p>
      </dsp:txBody>
      <dsp:txXfrm>
        <a:off x="48358" y="1090576"/>
        <a:ext cx="3688900" cy="893911"/>
      </dsp:txXfrm>
    </dsp:sp>
    <dsp:sp modelId="{CF61AD20-8FDB-FE49-91F6-D6D29F2A88BF}">
      <dsp:nvSpPr>
        <dsp:cNvPr id="0" name=""/>
        <dsp:cNvSpPr/>
      </dsp:nvSpPr>
      <dsp:spPr>
        <a:xfrm rot="5400000">
          <a:off x="6754357" y="-787301"/>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solidFill>
                <a:srgbClr val="367C2B"/>
              </a:solidFill>
              <a:latin typeface="Helvetica Neue" charset="0"/>
              <a:ea typeface="Helvetica Neue" charset="0"/>
              <a:cs typeface="Helvetica Neue" charset="0"/>
            </a:rPr>
            <a:t>Show </a:t>
          </a:r>
          <a:r>
            <a:rPr lang="en-US" sz="1600" b="0" i="0" kern="1200" dirty="0" err="1">
              <a:solidFill>
                <a:srgbClr val="367C2B"/>
              </a:solidFill>
              <a:latin typeface="Helvetica Neue" charset="0"/>
              <a:ea typeface="Helvetica Neue" charset="0"/>
              <a:cs typeface="Helvetica Neue" charset="0"/>
            </a:rPr>
            <a:t>JDLogin</a:t>
          </a:r>
          <a:r>
            <a:rPr lang="en-US" sz="1600" b="0" i="0" kern="1200" dirty="0">
              <a:solidFill>
                <a:srgbClr val="367C2B"/>
              </a:solidFill>
              <a:latin typeface="Helvetica Neue" charset="0"/>
              <a:ea typeface="Helvetica Neue" charset="0"/>
              <a:cs typeface="Helvetica Neue" charset="0"/>
            </a:rPr>
            <a:t> screen and be able to authenticate</a:t>
          </a:r>
        </a:p>
      </dsp:txBody>
      <dsp:txXfrm rot="-5400000">
        <a:off x="3785616" y="2220127"/>
        <a:ext cx="6691297" cy="715127"/>
      </dsp:txXfrm>
    </dsp:sp>
    <dsp:sp modelId="{FB9E0A9E-E9AF-1D4A-B77D-31A810667CE6}">
      <dsp:nvSpPr>
        <dsp:cNvPr id="0" name=""/>
        <dsp:cNvSpPr/>
      </dsp:nvSpPr>
      <dsp:spPr>
        <a:xfrm>
          <a:off x="0" y="2082377"/>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Login</a:t>
          </a:r>
        </a:p>
      </dsp:txBody>
      <dsp:txXfrm>
        <a:off x="48358" y="2130735"/>
        <a:ext cx="3688900" cy="893911"/>
      </dsp:txXfrm>
    </dsp:sp>
    <dsp:sp modelId="{55194650-AFC2-3C4B-A23B-8FA5B0122C69}">
      <dsp:nvSpPr>
        <dsp:cNvPr id="0" name=""/>
        <dsp:cNvSpPr/>
      </dsp:nvSpPr>
      <dsp:spPr>
        <a:xfrm rot="5400000">
          <a:off x="6754357" y="252857"/>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0" algn="l" defTabSz="622300">
            <a:lnSpc>
              <a:spcPct val="90000"/>
            </a:lnSpc>
            <a:spcBef>
              <a:spcPct val="0"/>
            </a:spcBef>
            <a:spcAft>
              <a:spcPct val="15000"/>
            </a:spcAft>
            <a:buChar char="••"/>
          </a:pPr>
          <a:r>
            <a:rPr lang="en-GB" sz="1600" b="0" i="0" kern="1200" dirty="0">
              <a:solidFill>
                <a:srgbClr val="367C2B"/>
              </a:solidFill>
              <a:latin typeface="Helvetica Neue" charset="0"/>
              <a:ea typeface="Helvetica Neue" charset="0"/>
              <a:cs typeface="Helvetica Neue" charset="0"/>
            </a:rPr>
            <a:t>Fetch list of organizations and and list of fields within an organization</a:t>
          </a:r>
        </a:p>
      </dsp:txBody>
      <dsp:txXfrm rot="-5400000">
        <a:off x="3785616" y="3260286"/>
        <a:ext cx="6691297" cy="715127"/>
      </dsp:txXfrm>
    </dsp:sp>
    <dsp:sp modelId="{4FC72670-ACA2-1A4E-B123-0DCDA4EEBECD}">
      <dsp:nvSpPr>
        <dsp:cNvPr id="0" name=""/>
        <dsp:cNvSpPr/>
      </dsp:nvSpPr>
      <dsp:spPr>
        <a:xfrm>
          <a:off x="0" y="3122535"/>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GB" sz="2800" b="1" i="0" kern="1200" dirty="0">
              <a:solidFill>
                <a:prstClr val="white"/>
              </a:solidFill>
              <a:latin typeface="Helvetica Neue Condensed" charset="0"/>
              <a:ea typeface="Helvetica Neue Condensed" charset="0"/>
              <a:cs typeface="Helvetica Neue Condensed" charset="0"/>
            </a:rPr>
            <a:t>JD Organizations</a:t>
          </a:r>
        </a:p>
      </dsp:txBody>
      <dsp:txXfrm>
        <a:off x="48358" y="3170893"/>
        <a:ext cx="3688900" cy="89391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1AD20-8FDB-FE49-91F6-D6D29F2A88BF}">
      <dsp:nvSpPr>
        <dsp:cNvPr id="0" name=""/>
        <dsp:cNvSpPr/>
      </dsp:nvSpPr>
      <dsp:spPr>
        <a:xfrm rot="5400000">
          <a:off x="6531466" y="-2651610"/>
          <a:ext cx="1082835" cy="665683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b="0" i="0" kern="1200" dirty="0">
              <a:solidFill>
                <a:srgbClr val="367C2B"/>
              </a:solidFill>
              <a:latin typeface="Helvetica Neue" charset="0"/>
              <a:ea typeface="Helvetica Neue" charset="0"/>
              <a:cs typeface="Helvetica Neue" charset="0"/>
            </a:rPr>
            <a:t>Nobody had Mobile Application development experience</a:t>
          </a:r>
        </a:p>
        <a:p>
          <a:pPr marL="228600" lvl="1" indent="-228600" algn="l" defTabSz="933450">
            <a:lnSpc>
              <a:spcPct val="90000"/>
            </a:lnSpc>
            <a:spcBef>
              <a:spcPct val="0"/>
            </a:spcBef>
            <a:spcAft>
              <a:spcPct val="15000"/>
            </a:spcAft>
            <a:buChar char="••"/>
          </a:pPr>
          <a:r>
            <a:rPr lang="en-US" sz="2100" b="0" i="0" kern="1200" dirty="0">
              <a:solidFill>
                <a:srgbClr val="367C2B"/>
              </a:solidFill>
              <a:latin typeface="Helvetica Neue" charset="0"/>
              <a:ea typeface="Helvetica Neue" charset="0"/>
              <a:cs typeface="Helvetica Neue" charset="0"/>
            </a:rPr>
            <a:t>No prior knowledge of Swift</a:t>
          </a:r>
        </a:p>
      </dsp:txBody>
      <dsp:txXfrm rot="-5400000">
        <a:off x="3744468" y="188248"/>
        <a:ext cx="6603972" cy="977115"/>
      </dsp:txXfrm>
    </dsp:sp>
    <dsp:sp modelId="{FB9E0A9E-E9AF-1D4A-B77D-31A810667CE6}">
      <dsp:nvSpPr>
        <dsp:cNvPr id="0" name=""/>
        <dsp:cNvSpPr/>
      </dsp:nvSpPr>
      <dsp:spPr>
        <a:xfrm>
          <a:off x="0" y="33"/>
          <a:ext cx="3744468" cy="13535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Swift and Mobile development experience</a:t>
          </a:r>
        </a:p>
      </dsp:txBody>
      <dsp:txXfrm>
        <a:off x="66075" y="66108"/>
        <a:ext cx="3612318" cy="1221394"/>
      </dsp:txXfrm>
    </dsp:sp>
    <dsp:sp modelId="{A6C5627D-50AF-4D48-A0EC-383AC2590BDD}">
      <dsp:nvSpPr>
        <dsp:cNvPr id="0" name=""/>
        <dsp:cNvSpPr/>
      </dsp:nvSpPr>
      <dsp:spPr>
        <a:xfrm rot="5400000">
          <a:off x="6515140" y="-1218715"/>
          <a:ext cx="1082835" cy="665683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b="0" i="0" kern="1200" dirty="0">
              <a:solidFill>
                <a:srgbClr val="367C2B"/>
              </a:solidFill>
              <a:latin typeface="Helvetica Neue" charset="0"/>
              <a:ea typeface="Helvetica Neue" charset="0"/>
              <a:cs typeface="Helvetica Neue" charset="0"/>
            </a:rPr>
            <a:t>In Objective-C</a:t>
          </a:r>
        </a:p>
        <a:p>
          <a:pPr marL="228600" lvl="1" indent="-228600" algn="l" defTabSz="933450">
            <a:lnSpc>
              <a:spcPct val="90000"/>
            </a:lnSpc>
            <a:spcBef>
              <a:spcPct val="0"/>
            </a:spcBef>
            <a:spcAft>
              <a:spcPct val="15000"/>
            </a:spcAft>
            <a:buChar char="••"/>
          </a:pPr>
          <a:r>
            <a:rPr lang="en-US" sz="2100" b="0" i="0" kern="1200" dirty="0">
              <a:solidFill>
                <a:srgbClr val="367C2B"/>
              </a:solidFill>
              <a:latin typeface="Helvetica Neue" charset="0"/>
              <a:ea typeface="Helvetica Neue" charset="0"/>
              <a:cs typeface="Helvetica Neue" charset="0"/>
            </a:rPr>
            <a:t>Required bridging implementation</a:t>
          </a:r>
        </a:p>
      </dsp:txBody>
      <dsp:txXfrm rot="-5400000">
        <a:off x="3728142" y="1621143"/>
        <a:ext cx="6603972" cy="977115"/>
      </dsp:txXfrm>
    </dsp:sp>
    <dsp:sp modelId="{02025667-6721-0C40-9212-3C6E117053AD}">
      <dsp:nvSpPr>
        <dsp:cNvPr id="0" name=""/>
        <dsp:cNvSpPr/>
      </dsp:nvSpPr>
      <dsp:spPr>
        <a:xfrm>
          <a:off x="0" y="1421255"/>
          <a:ext cx="3744468" cy="13535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Framework</a:t>
          </a:r>
        </a:p>
      </dsp:txBody>
      <dsp:txXfrm>
        <a:off x="66075" y="1487330"/>
        <a:ext cx="3612318" cy="12213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5700998" y="-2957809"/>
          <a:ext cx="1480987" cy="739660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Default Storyboard must be deleted</a:t>
          </a:r>
        </a:p>
        <a:p>
          <a:pPr marL="228600" lvl="1" indent="-228600" algn="l" defTabSz="889000">
            <a:lnSpc>
              <a:spcPct val="90000"/>
            </a:lnSpc>
            <a:spcBef>
              <a:spcPct val="0"/>
            </a:spcBef>
            <a:spcAft>
              <a:spcPct val="15000"/>
            </a:spcAft>
            <a:buChar char="••"/>
          </a:pPr>
          <a:r>
            <a:rPr lang="en-US" sz="2000" b="0" i="0" kern="1200" dirty="0" err="1">
              <a:solidFill>
                <a:srgbClr val="367C2B"/>
              </a:solidFill>
              <a:latin typeface="Helvetica Neue" charset="0"/>
              <a:ea typeface="Helvetica Neue" charset="0"/>
              <a:cs typeface="Helvetica Neue" charset="0"/>
            </a:rPr>
            <a:t>JDLoginViewController</a:t>
          </a:r>
          <a:r>
            <a:rPr lang="en-US" sz="2000" b="0" i="0" kern="1200" dirty="0">
              <a:solidFill>
                <a:srgbClr val="367C2B"/>
              </a:solidFill>
              <a:latin typeface="Helvetica Neue" charset="0"/>
              <a:ea typeface="Helvetica Neue" charset="0"/>
              <a:cs typeface="Helvetica Neue" charset="0"/>
            </a:rPr>
            <a:t> initialized in </a:t>
          </a:r>
          <a:r>
            <a:rPr lang="en-US" sz="2000" b="0" i="0" kern="1200" dirty="0" err="1">
              <a:solidFill>
                <a:srgbClr val="367C2B"/>
              </a:solidFill>
              <a:latin typeface="Helvetica Neue" charset="0"/>
              <a:ea typeface="Helvetica Neue" charset="0"/>
              <a:cs typeface="Helvetica Neue" charset="0"/>
            </a:rPr>
            <a:t>SceneDelegate</a:t>
          </a:r>
          <a:endParaRPr lang="en-US" sz="2000" b="0" i="0" kern="1200" dirty="0">
            <a:solidFill>
              <a:srgbClr val="367C2B"/>
            </a:solidFill>
            <a:latin typeface="Helvetica Neue" charset="0"/>
            <a:ea typeface="Helvetica Neue" charset="0"/>
            <a:cs typeface="Helvetica Neue" charset="0"/>
          </a:endParaRP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Misleading Error messages</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Probably bug of XCode</a:t>
          </a:r>
        </a:p>
      </dsp:txBody>
      <dsp:txXfrm rot="-5400000">
        <a:off x="2743189" y="72296"/>
        <a:ext cx="7324309" cy="1336395"/>
      </dsp:txXfrm>
    </dsp:sp>
    <dsp:sp modelId="{02025667-6721-0C40-9212-3C6E117053AD}">
      <dsp:nvSpPr>
        <dsp:cNvPr id="0" name=""/>
        <dsp:cNvSpPr/>
      </dsp:nvSpPr>
      <dsp:spPr>
        <a:xfrm>
          <a:off x="0" y="0"/>
          <a:ext cx="2656325" cy="13370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Login</a:t>
          </a:r>
        </a:p>
      </dsp:txBody>
      <dsp:txXfrm>
        <a:off x="65271" y="65271"/>
        <a:ext cx="2525783" cy="12065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E0A9E-E9AF-1D4A-B77D-31A810667CE6}">
      <dsp:nvSpPr>
        <dsp:cNvPr id="0" name=""/>
        <dsp:cNvSpPr/>
      </dsp:nvSpPr>
      <dsp:spPr>
        <a:xfrm>
          <a:off x="15295" y="0"/>
          <a:ext cx="2639004" cy="14677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fetch data</a:t>
          </a:r>
        </a:p>
      </dsp:txBody>
      <dsp:txXfrm>
        <a:off x="86945" y="71650"/>
        <a:ext cx="2495704" cy="1324447"/>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F76B3406-BCE9-4240-AF8C-4B73BDD05F46}" type="datetimeFigureOut">
              <a:rPr lang="ar-SA" smtClean="0"/>
              <a:t>14/04/1441</a:t>
            </a:fld>
            <a:endParaRPr lang="ar-SA"/>
          </a:p>
        </p:txBody>
      </p:sp>
      <p:sp>
        <p:nvSpPr>
          <p:cNvPr id="4" name="عنصر نائب للتذييل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5" name="عنصر نائب لرقم الشريحة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95902F54-FD7A-428B-8381-ADE936105B6D}" type="slidenum">
              <a:rPr lang="ar-SA" smtClean="0"/>
              <a:t>‹#›</a:t>
            </a:fld>
            <a:endParaRPr lang="ar-SA"/>
          </a:p>
        </p:txBody>
      </p:sp>
    </p:spTree>
    <p:extLst>
      <p:ext uri="{BB962C8B-B14F-4D97-AF65-F5344CB8AC3E}">
        <p14:creationId xmlns:p14="http://schemas.microsoft.com/office/powerpoint/2010/main" val="142230976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12/11/2019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437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99607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59888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08427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15937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89700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65189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77700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2111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7093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95666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smtClean="0">
                <a:solidFill>
                  <a:schemeClr val="tx1"/>
                </a:solidFill>
                <a:effectLst/>
                <a:latin typeface="+mn-lt"/>
                <a:ea typeface="+mn-ea"/>
                <a:cs typeface="+mn-cs"/>
              </a:rPr>
              <a:t>Issues</a:t>
            </a:r>
            <a:r>
              <a:rPr lang="de-DE" sz="1200" b="1" kern="1200" dirty="0" smtClean="0">
                <a:solidFill>
                  <a:schemeClr val="tx1"/>
                </a:solidFill>
                <a:effectLst/>
                <a:latin typeface="+mn-lt"/>
                <a:ea typeface="+mn-ea"/>
                <a:cs typeface="+mn-cs"/>
              </a:rPr>
              <a:t> </a:t>
            </a:r>
            <a:r>
              <a:rPr lang="de-DE" sz="1200" b="1" kern="1200" dirty="0" err="1" smtClean="0">
                <a:solidFill>
                  <a:schemeClr val="tx1"/>
                </a:solidFill>
                <a:effectLst/>
                <a:latin typeface="+mn-lt"/>
                <a:ea typeface="+mn-ea"/>
                <a:cs typeface="+mn-cs"/>
              </a:rPr>
              <a:t>Faced</a:t>
            </a:r>
            <a:r>
              <a:rPr lang="de-DE" sz="1200" b="1"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Scope of requirements changed a lot</a:t>
            </a:r>
            <a:endParaRPr lang="de-DE"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Lack of domain experience made it difficult to fully grasp the requirements at the beginning</a:t>
            </a:r>
            <a:endParaRPr lang="de-DE"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Different team members had different understanding of the requirements and it was difficult to bring everyone on the same page</a:t>
            </a:r>
            <a:endParaRPr lang="de-DE"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Many functional requirements depended on the technical constraints. Due to the technical unknowns, it was also ambiguous whether some requirements should be considered or not</a:t>
            </a:r>
            <a:endParaRPr lang="de-DE"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Studying the requirements revealed further unknowns, which were not communicated to the customer during the meeting. The team had to wait till the next meeting to clarify those and it created a delay in the progress of the work</a:t>
            </a:r>
            <a:endParaRPr lang="de-DE"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Prioritizing the requirements due to time, experience and technical constraints was hard to tackle: internally prioritized list didn’t confirm with the customer’s prioritization. It also caused delay.</a:t>
            </a:r>
          </a:p>
          <a:p>
            <a:pPr marL="0" lvl="0" indent="0">
              <a:buFont typeface="Arial" panose="020B0604020202020204" pitchFamily="34" charset="0"/>
              <a:buNone/>
            </a:pPr>
            <a:endParaRPr lang="de-DE"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6355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9841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smtClean="0">
                <a:solidFill>
                  <a:schemeClr val="tx1"/>
                </a:solidFill>
                <a:effectLst/>
                <a:latin typeface="+mn-lt"/>
                <a:ea typeface="+mn-ea"/>
                <a:cs typeface="+mn-cs"/>
              </a:rPr>
              <a:t>Efforts</a:t>
            </a:r>
            <a:r>
              <a:rPr lang="de-DE" sz="1200" b="1" kern="1200" dirty="0" smtClean="0">
                <a:solidFill>
                  <a:schemeClr val="tx1"/>
                </a:solidFill>
                <a:effectLst/>
                <a:latin typeface="+mn-lt"/>
                <a:ea typeface="+mn-ea"/>
                <a:cs typeface="+mn-cs"/>
              </a:rPr>
              <a:t> </a:t>
            </a:r>
            <a:r>
              <a:rPr lang="de-DE" sz="1200" b="1" kern="1200" dirty="0" err="1" smtClean="0">
                <a:solidFill>
                  <a:schemeClr val="tx1"/>
                </a:solidFill>
                <a:effectLst/>
                <a:latin typeface="+mn-lt"/>
                <a:ea typeface="+mn-ea"/>
                <a:cs typeface="+mn-cs"/>
              </a:rPr>
              <a:t>to</a:t>
            </a:r>
            <a:r>
              <a:rPr lang="de-DE" sz="1200" b="1" kern="1200" dirty="0" smtClean="0">
                <a:solidFill>
                  <a:schemeClr val="tx1"/>
                </a:solidFill>
                <a:effectLst/>
                <a:latin typeface="+mn-lt"/>
                <a:ea typeface="+mn-ea"/>
                <a:cs typeface="+mn-cs"/>
              </a:rPr>
              <a:t> </a:t>
            </a:r>
            <a:r>
              <a:rPr lang="de-DE" sz="1200" b="1" kern="1200" dirty="0" err="1" smtClean="0">
                <a:solidFill>
                  <a:schemeClr val="tx1"/>
                </a:solidFill>
                <a:effectLst/>
                <a:latin typeface="+mn-lt"/>
                <a:ea typeface="+mn-ea"/>
                <a:cs typeface="+mn-cs"/>
              </a:rPr>
              <a:t>resolve</a:t>
            </a:r>
            <a:r>
              <a:rPr lang="de-DE" sz="1200" b="1"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Tried focusing on the requirements we were sure about to get started with the work</a:t>
            </a:r>
            <a:endParaRPr lang="de-DE"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Scheduled customer meetings and internal meetings to discuss the requirements to check for ambiguities</a:t>
            </a:r>
            <a:endParaRPr lang="de-DE"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Tried acting out the scenarios to get a real sense of application usage, to get a better idea of the requirements</a:t>
            </a:r>
            <a:endParaRPr lang="de-DE"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Watched videos regarding farming to better understand the context of problem statement</a:t>
            </a:r>
            <a:endParaRPr lang="de-DE"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Used simulated environments and different applications to understand the context of application usage</a:t>
            </a:r>
            <a:endParaRPr lang="de-DE"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What could have been improved?</a:t>
            </a:r>
            <a:endParaRPr lang="de-DE" sz="1200" b="1"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Communication with the customer could have been regulated, or made more open</a:t>
            </a:r>
            <a:endParaRPr lang="de-DE"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Technical constraints that were blockers to some requirements should have been communicated early on</a:t>
            </a:r>
            <a:endParaRPr lang="de-DE"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Prioritization of the requirements could have been done early on with all the constraints considered</a:t>
            </a:r>
            <a:endParaRPr lang="de-DE"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Scope should have been kept small from the very start considering the constraints</a:t>
            </a:r>
            <a:endParaRPr lang="de-DE"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People experienced in the context of usage should have been contacted if possible for better understanding</a:t>
            </a:r>
            <a:endParaRPr lang="de-D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de-DE"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808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2556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81043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6588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54585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1533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09795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ar-SA"/>
              <a:t>22.11.2019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ar-SA"/>
              <a:t>22.11.2019</a:t>
            </a:r>
            <a:endParaRPr lang="en-US"/>
          </a:p>
        </p:txBody>
      </p:sp>
      <p:sp>
        <p:nvSpPr>
          <p:cNvPr id="8" name="Footer Placeholder 7"/>
          <p:cNvSpPr>
            <a:spLocks noGrp="1"/>
          </p:cNvSpPr>
          <p:nvPr>
            <p:ph type="ftr" sz="quarter" idx="11"/>
          </p:nvPr>
        </p:nvSpPr>
        <p:spPr/>
        <p:txBody>
          <a:bodyPr/>
          <a:lstStyle/>
          <a:p>
            <a:r>
              <a:rPr lang="en-US"/>
              <a:t>Capstone Project 2019 – IOS team</a:t>
            </a:r>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ar-SA"/>
              <a:t>22.11.2019</a:t>
            </a:r>
            <a:endParaRPr lang="en-US"/>
          </a:p>
        </p:txBody>
      </p:sp>
      <p:sp>
        <p:nvSpPr>
          <p:cNvPr id="4" name="Footer Placeholder 3"/>
          <p:cNvSpPr>
            <a:spLocks noGrp="1"/>
          </p:cNvSpPr>
          <p:nvPr>
            <p:ph type="ftr" sz="quarter" idx="11"/>
          </p:nvPr>
        </p:nvSpPr>
        <p:spPr/>
        <p:txBody>
          <a:bodyPr/>
          <a:lstStyle/>
          <a:p>
            <a:r>
              <a:rPr lang="en-US"/>
              <a:t>Capstone Project 2019 – IOS team</a:t>
            </a:r>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ar-SA"/>
              <a:t>22.11.2019</a:t>
            </a:r>
            <a:endParaRPr lang="en-US"/>
          </a:p>
        </p:txBody>
      </p:sp>
      <p:sp>
        <p:nvSpPr>
          <p:cNvPr id="3" name="Footer Placeholder 2"/>
          <p:cNvSpPr>
            <a:spLocks noGrp="1"/>
          </p:cNvSpPr>
          <p:nvPr>
            <p:ph type="ftr" sz="quarter" idx="11"/>
          </p:nvPr>
        </p:nvSpPr>
        <p:spPr/>
        <p:txBody>
          <a:bodyPr/>
          <a:lstStyle/>
          <a:p>
            <a:r>
              <a:rPr lang="en-US"/>
              <a:t>Capstone Project 2019 – IOS team</a:t>
            </a:r>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ar-SA"/>
              <a:t>22.11.2019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ar-SA"/>
              <a:t>22.11.2019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ar-SA"/>
              <a:t>22.11.2019</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Capstone Project 2019 – IOS team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7.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5.png"/><Relationship Id="rId7" Type="http://schemas.openxmlformats.org/officeDocument/2006/relationships/diagramColors" Target="../diagrams/colors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5.png"/><Relationship Id="rId7" Type="http://schemas.openxmlformats.org/officeDocument/2006/relationships/diagramColors" Target="../diagrams/colors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6.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5.png"/><Relationship Id="rId7" Type="http://schemas.openxmlformats.org/officeDocument/2006/relationships/diagramColors" Target="../diagrams/colors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10" Type="http://schemas.openxmlformats.org/officeDocument/2006/relationships/image" Target="../media/image11.png"/><Relationship Id="rId4" Type="http://schemas.openxmlformats.org/officeDocument/2006/relationships/diagramData" Target="../diagrams/data8.xml"/><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5.png"/><Relationship Id="rId7" Type="http://schemas.openxmlformats.org/officeDocument/2006/relationships/diagramColors" Target="../diagrams/colors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10" Type="http://schemas.openxmlformats.org/officeDocument/2006/relationships/image" Target="../media/image13.png"/><Relationship Id="rId4" Type="http://schemas.openxmlformats.org/officeDocument/2006/relationships/diagramData" Target="../diagrams/data9.xml"/><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tiff"/><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tiff"/><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tiff"/><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tiff"/><Relationship Id="rId7" Type="http://schemas.openxmlformats.org/officeDocument/2006/relationships/diagramColors" Target="../diagrams/colors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tiff"/><Relationship Id="rId7" Type="http://schemas.openxmlformats.org/officeDocument/2006/relationships/diagramColors" Target="../diagrams/colors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2EB5A2-5932-471E-B47D-1D1F712FCBAF}"/>
              </a:ext>
            </a:extLst>
          </p:cNvPr>
          <p:cNvSpPr>
            <a:spLocks noGrp="1"/>
          </p:cNvSpPr>
          <p:nvPr>
            <p:ph type="dt" sz="half" idx="10"/>
          </p:nvPr>
        </p:nvSpPr>
        <p:spPr/>
        <p:txBody>
          <a:bodyPr/>
          <a:lstStyle/>
          <a:p>
            <a:r>
              <a:rPr lang="ar-SA"/>
              <a:t>22.11.2019</a:t>
            </a:r>
            <a:endParaRPr lang="en-US"/>
          </a:p>
        </p:txBody>
      </p:sp>
      <p:sp>
        <p:nvSpPr>
          <p:cNvPr id="3" name="Footer Placeholder 2">
            <a:extLst>
              <a:ext uri="{FF2B5EF4-FFF2-40B4-BE49-F238E27FC236}">
                <a16:creationId xmlns:a16="http://schemas.microsoft.com/office/drawing/2014/main" id="{39C1DD76-49B4-4D64-A94D-4C65FE6A0AEB}"/>
              </a:ext>
            </a:extLst>
          </p:cNvPr>
          <p:cNvSpPr>
            <a:spLocks noGrp="1"/>
          </p:cNvSpPr>
          <p:nvPr>
            <p:ph type="ftr" sz="quarter" idx="11"/>
          </p:nvPr>
        </p:nvSpPr>
        <p:spPr/>
        <p:txBody>
          <a:bodyPr/>
          <a:lstStyle/>
          <a:p>
            <a:r>
              <a:rPr lang="en-US"/>
              <a:t>Capstone Project 2019 – IOS team</a:t>
            </a:r>
          </a:p>
        </p:txBody>
      </p:sp>
      <p:sp>
        <p:nvSpPr>
          <p:cNvPr id="4" name="Slide Number Placeholder 3">
            <a:extLst>
              <a:ext uri="{FF2B5EF4-FFF2-40B4-BE49-F238E27FC236}">
                <a16:creationId xmlns:a16="http://schemas.microsoft.com/office/drawing/2014/main" id="{08A1EB15-C51E-43AE-BF99-B4E7B0BF1074}"/>
              </a:ext>
            </a:extLst>
          </p:cNvPr>
          <p:cNvSpPr>
            <a:spLocks noGrp="1"/>
          </p:cNvSpPr>
          <p:nvPr>
            <p:ph type="sldNum" sz="quarter" idx="12"/>
          </p:nvPr>
        </p:nvSpPr>
        <p:spPr/>
        <p:txBody>
          <a:bodyPr/>
          <a:lstStyle/>
          <a:p>
            <a:fld id="{887B9A8D-1C57-B84A-A36C-FA5B35E2101E}" type="slidenum">
              <a:rPr lang="en-US" smtClean="0"/>
              <a:t>1</a:t>
            </a:fld>
            <a:endParaRPr lang="en-US"/>
          </a:p>
        </p:txBody>
      </p:sp>
      <p:sp>
        <p:nvSpPr>
          <p:cNvPr id="5" name="TextBox 4">
            <a:extLst>
              <a:ext uri="{FF2B5EF4-FFF2-40B4-BE49-F238E27FC236}">
                <a16:creationId xmlns:a16="http://schemas.microsoft.com/office/drawing/2014/main" id="{D7BD9E54-FCCC-492E-83E9-A932ABAC7656}"/>
              </a:ext>
            </a:extLst>
          </p:cNvPr>
          <p:cNvSpPr txBox="1"/>
          <p:nvPr/>
        </p:nvSpPr>
        <p:spPr>
          <a:xfrm>
            <a:off x="2529841" y="2530549"/>
            <a:ext cx="6842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n w="1905"/>
                <a:effectLst>
                  <a:innerShdw blurRad="69850" dist="43180" dir="5400000">
                    <a:srgbClr val="000000">
                      <a:alpha val="65000"/>
                    </a:srgbClr>
                  </a:innerShdw>
                </a:effectLst>
                <a:latin typeface="Helvetica Neue Condensed" charset="0"/>
                <a:ea typeface="Helvetica Neue Condensed" charset="0"/>
                <a:cs typeface="Helvetica Neue Condensed" charset="0"/>
              </a:rPr>
              <a:t>Technical Presentation</a:t>
            </a:r>
          </a:p>
        </p:txBody>
      </p:sp>
      <p:sp>
        <p:nvSpPr>
          <p:cNvPr id="8" name="Rectangle 7">
            <a:extLst>
              <a:ext uri="{FF2B5EF4-FFF2-40B4-BE49-F238E27FC236}">
                <a16:creationId xmlns:a16="http://schemas.microsoft.com/office/drawing/2014/main" id="{61BCF448-0FE1-4CDF-9C85-9B27C1596B98}"/>
              </a:ext>
            </a:extLst>
          </p:cNvPr>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BDD22-FCB8-419B-AA10-413024B7B2CF}"/>
              </a:ext>
            </a:extLst>
          </p:cNvPr>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332976" y="4999045"/>
            <a:ext cx="1495335" cy="1000628"/>
          </a:xfrm>
          <a:prstGeom prst="rect">
            <a:avLst/>
          </a:prstGeom>
        </p:spPr>
      </p:pic>
      <p:pic>
        <p:nvPicPr>
          <p:cNvPr id="7" name="Picture 6"/>
          <p:cNvPicPr>
            <a:picLocks noChangeAspect="1"/>
          </p:cNvPicPr>
          <p:nvPr/>
        </p:nvPicPr>
        <p:blipFill>
          <a:blip r:embed="rId3"/>
          <a:stretch>
            <a:fillRect/>
          </a:stretch>
        </p:blipFill>
        <p:spPr>
          <a:xfrm>
            <a:off x="574027" y="5156563"/>
            <a:ext cx="3170437" cy="904070"/>
          </a:xfrm>
          <a:prstGeom prst="rect">
            <a:avLst/>
          </a:prstGeom>
        </p:spPr>
      </p:pic>
      <p:pic>
        <p:nvPicPr>
          <p:cNvPr id="9" name="Picture 8"/>
          <p:cNvPicPr>
            <a:picLocks noChangeAspect="1"/>
          </p:cNvPicPr>
          <p:nvPr/>
        </p:nvPicPr>
        <p:blipFill>
          <a:blip r:embed="rId4"/>
          <a:stretch>
            <a:fillRect/>
          </a:stretch>
        </p:blipFill>
        <p:spPr>
          <a:xfrm>
            <a:off x="8992750" y="4800486"/>
            <a:ext cx="2795490" cy="1397745"/>
          </a:xfrm>
          <a:prstGeom prst="rect">
            <a:avLst/>
          </a:prstGeom>
        </p:spPr>
      </p:pic>
      <p:sp>
        <p:nvSpPr>
          <p:cNvPr id="12" name="مستطيل 11"/>
          <p:cNvSpPr/>
          <p:nvPr/>
        </p:nvSpPr>
        <p:spPr>
          <a:xfrm>
            <a:off x="2308862" y="225921"/>
            <a:ext cx="7284717" cy="1323439"/>
          </a:xfrm>
          <a:prstGeom prst="rect">
            <a:avLst/>
          </a:prstGeom>
        </p:spPr>
        <p:txBody>
          <a:bodyPr wrap="square">
            <a:spAutoFit/>
          </a:bodyPr>
          <a:lstStyle/>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Capstone Project 2019</a:t>
            </a:r>
          </a:p>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IOS Team</a:t>
            </a:r>
          </a:p>
        </p:txBody>
      </p:sp>
    </p:spTree>
    <p:extLst>
      <p:ext uri="{BB962C8B-B14F-4D97-AF65-F5344CB8AC3E}">
        <p14:creationId xmlns:p14="http://schemas.microsoft.com/office/powerpoint/2010/main" val="9143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10</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pSp>
        <p:nvGrpSpPr>
          <p:cNvPr id="26" name="Group 25">
            <a:extLst>
              <a:ext uri="{FF2B5EF4-FFF2-40B4-BE49-F238E27FC236}">
                <a16:creationId xmlns:a16="http://schemas.microsoft.com/office/drawing/2014/main" id="{29A5B6E4-CD2E-A644-AD47-5EC5B633F5C5}"/>
              </a:ext>
            </a:extLst>
          </p:cNvPr>
          <p:cNvGrpSpPr/>
          <p:nvPr/>
        </p:nvGrpSpPr>
        <p:grpSpPr>
          <a:xfrm>
            <a:off x="1687756" y="2592319"/>
            <a:ext cx="8844376" cy="2422738"/>
            <a:chOff x="1687756" y="2592319"/>
            <a:chExt cx="8844376" cy="2422738"/>
          </a:xfrm>
        </p:grpSpPr>
        <p:grpSp>
          <p:nvGrpSpPr>
            <p:cNvPr id="11" name="Group 10">
              <a:extLst>
                <a:ext uri="{FF2B5EF4-FFF2-40B4-BE49-F238E27FC236}">
                  <a16:creationId xmlns:a16="http://schemas.microsoft.com/office/drawing/2014/main" id="{29B22130-19E4-9F4B-828F-ACEB45EE9396}"/>
                </a:ext>
              </a:extLst>
            </p:cNvPr>
            <p:cNvGrpSpPr/>
            <p:nvPr/>
          </p:nvGrpSpPr>
          <p:grpSpPr>
            <a:xfrm>
              <a:off x="1687756" y="2690375"/>
              <a:ext cx="3055575" cy="1928363"/>
              <a:chOff x="398125" y="2730375"/>
              <a:chExt cx="3055575" cy="1928363"/>
            </a:xfrm>
          </p:grpSpPr>
          <p:pic>
            <p:nvPicPr>
              <p:cNvPr id="12" name="Google Shape;112;g621148463b_0_7">
                <a:extLst>
                  <a:ext uri="{FF2B5EF4-FFF2-40B4-BE49-F238E27FC236}">
                    <a16:creationId xmlns:a16="http://schemas.microsoft.com/office/drawing/2014/main" id="{04DBC62F-0165-EF43-88B3-6D7F7D74DBD0}"/>
                  </a:ext>
                </a:extLst>
              </p:cNvPr>
              <p:cNvPicPr preferRelativeResize="0"/>
              <p:nvPr/>
            </p:nvPicPr>
            <p:blipFill>
              <a:blip r:embed="rId4">
                <a:alphaModFix/>
              </a:blip>
              <a:stretch>
                <a:fillRect/>
              </a:stretch>
            </p:blipFill>
            <p:spPr>
              <a:xfrm>
                <a:off x="398125" y="3029963"/>
                <a:ext cx="2800350" cy="1628775"/>
              </a:xfrm>
              <a:prstGeom prst="rect">
                <a:avLst/>
              </a:prstGeom>
              <a:noFill/>
              <a:ln>
                <a:noFill/>
              </a:ln>
            </p:spPr>
          </p:pic>
          <p:pic>
            <p:nvPicPr>
              <p:cNvPr id="14" name="Google Shape;120;g621148463b_0_7">
                <a:extLst>
                  <a:ext uri="{FF2B5EF4-FFF2-40B4-BE49-F238E27FC236}">
                    <a16:creationId xmlns:a16="http://schemas.microsoft.com/office/drawing/2014/main" id="{645AAA50-E00F-F242-9463-913F5CD4D6E8}"/>
                  </a:ext>
                </a:extLst>
              </p:cNvPr>
              <p:cNvPicPr preferRelativeResize="0"/>
              <p:nvPr/>
            </p:nvPicPr>
            <p:blipFill>
              <a:blip r:embed="rId5">
                <a:alphaModFix/>
              </a:blip>
              <a:stretch>
                <a:fillRect/>
              </a:stretch>
            </p:blipFill>
            <p:spPr>
              <a:xfrm>
                <a:off x="2999500" y="2730375"/>
                <a:ext cx="454200" cy="454200"/>
              </a:xfrm>
              <a:prstGeom prst="rect">
                <a:avLst/>
              </a:prstGeom>
              <a:noFill/>
              <a:ln>
                <a:noFill/>
              </a:ln>
            </p:spPr>
          </p:pic>
        </p:grpSp>
        <p:grpSp>
          <p:nvGrpSpPr>
            <p:cNvPr id="15" name="Google Shape;105;g621148463b_0_7">
              <a:extLst>
                <a:ext uri="{FF2B5EF4-FFF2-40B4-BE49-F238E27FC236}">
                  <a16:creationId xmlns:a16="http://schemas.microsoft.com/office/drawing/2014/main" id="{5A3DC886-CDDE-8A4C-9A60-FB3CB9659425}"/>
                </a:ext>
              </a:extLst>
            </p:cNvPr>
            <p:cNvGrpSpPr/>
            <p:nvPr/>
          </p:nvGrpSpPr>
          <p:grpSpPr>
            <a:xfrm>
              <a:off x="6845667" y="2592319"/>
              <a:ext cx="3686465" cy="2422738"/>
              <a:chOff x="7585450" y="2309100"/>
              <a:chExt cx="3686465" cy="2422738"/>
            </a:xfrm>
          </p:grpSpPr>
          <p:sp>
            <p:nvSpPr>
              <p:cNvPr id="16" name="Google Shape;106;g621148463b_0_7">
                <a:extLst>
                  <a:ext uri="{FF2B5EF4-FFF2-40B4-BE49-F238E27FC236}">
                    <a16:creationId xmlns:a16="http://schemas.microsoft.com/office/drawing/2014/main" id="{312F7E72-B0F6-B343-AC0D-D0528EB32574}"/>
                  </a:ext>
                </a:extLst>
              </p:cNvPr>
              <p:cNvSpPr/>
              <p:nvPr/>
            </p:nvSpPr>
            <p:spPr>
              <a:xfrm>
                <a:off x="8351661" y="2309100"/>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JDOrganization</a:t>
                </a:r>
                <a:r>
                  <a:rPr lang="en-US" b="1" dirty="0"/>
                  <a:t> </a:t>
                </a:r>
                <a:endParaRPr b="1" dirty="0"/>
              </a:p>
            </p:txBody>
          </p:sp>
          <p:sp>
            <p:nvSpPr>
              <p:cNvPr id="17" name="Google Shape;107;g621148463b_0_7">
                <a:extLst>
                  <a:ext uri="{FF2B5EF4-FFF2-40B4-BE49-F238E27FC236}">
                    <a16:creationId xmlns:a16="http://schemas.microsoft.com/office/drawing/2014/main" id="{77BB67A8-81CF-0649-815B-3ED6CA340644}"/>
                  </a:ext>
                </a:extLst>
              </p:cNvPr>
              <p:cNvSpPr/>
              <p:nvPr/>
            </p:nvSpPr>
            <p:spPr>
              <a:xfrm>
                <a:off x="8351661" y="3109575"/>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JDField</a:t>
                </a:r>
                <a:r>
                  <a:rPr lang="en-US" b="1" dirty="0"/>
                  <a:t> </a:t>
                </a:r>
                <a:endParaRPr b="1" dirty="0"/>
              </a:p>
            </p:txBody>
          </p:sp>
          <p:sp>
            <p:nvSpPr>
              <p:cNvPr id="19" name="Google Shape;109;g621148463b_0_7">
                <a:extLst>
                  <a:ext uri="{FF2B5EF4-FFF2-40B4-BE49-F238E27FC236}">
                    <a16:creationId xmlns:a16="http://schemas.microsoft.com/office/drawing/2014/main" id="{FE2A9A7E-76B1-354B-B879-269DCA8E3314}"/>
                  </a:ext>
                </a:extLst>
              </p:cNvPr>
              <p:cNvSpPr/>
              <p:nvPr/>
            </p:nvSpPr>
            <p:spPr>
              <a:xfrm>
                <a:off x="7585450" y="2309100"/>
                <a:ext cx="766200" cy="242273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API</a:t>
                </a:r>
                <a:endParaRPr b="1"/>
              </a:p>
            </p:txBody>
          </p:sp>
          <p:sp>
            <p:nvSpPr>
              <p:cNvPr id="20" name="Google Shape;110;g621148463b_0_7">
                <a:extLst>
                  <a:ext uri="{FF2B5EF4-FFF2-40B4-BE49-F238E27FC236}">
                    <a16:creationId xmlns:a16="http://schemas.microsoft.com/office/drawing/2014/main" id="{8892064E-9B92-6E4C-A965-08E3F841E42F}"/>
                  </a:ext>
                </a:extLst>
              </p:cNvPr>
              <p:cNvSpPr/>
              <p:nvPr/>
            </p:nvSpPr>
            <p:spPr>
              <a:xfrm>
                <a:off x="8351661" y="391866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a:p>
            </p:txBody>
          </p:sp>
        </p:grpSp>
        <p:cxnSp>
          <p:nvCxnSpPr>
            <p:cNvPr id="23" name="Straight Connector 22">
              <a:extLst>
                <a:ext uri="{FF2B5EF4-FFF2-40B4-BE49-F238E27FC236}">
                  <a16:creationId xmlns:a16="http://schemas.microsoft.com/office/drawing/2014/main" id="{740DF335-1B05-3F43-92AB-4A610B760382}"/>
                </a:ext>
              </a:extLst>
            </p:cNvPr>
            <p:cNvCxnSpPr>
              <a:cxnSpLocks/>
              <a:stCxn id="12" idx="3"/>
              <a:endCxn id="19" idx="1"/>
            </p:cNvCxnSpPr>
            <p:nvPr/>
          </p:nvCxnSpPr>
          <p:spPr>
            <a:xfrm flipV="1">
              <a:off x="4488106" y="3803688"/>
              <a:ext cx="2357561" cy="663"/>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8D306F3-335F-1F47-BE39-A0EBA1C8CAAB}"/>
                </a:ext>
              </a:extLst>
            </p:cNvPr>
            <p:cNvSpPr txBox="1"/>
            <p:nvPr/>
          </p:nvSpPr>
          <p:spPr>
            <a:xfrm>
              <a:off x="5181600" y="3383556"/>
              <a:ext cx="766200" cy="369332"/>
            </a:xfrm>
            <a:prstGeom prst="rect">
              <a:avLst/>
            </a:prstGeom>
            <a:noFill/>
          </p:spPr>
          <p:txBody>
            <a:bodyPr wrap="square" rtlCol="0">
              <a:spAutoFit/>
            </a:bodyPr>
            <a:lstStyle/>
            <a:p>
              <a:r>
                <a:rPr lang="de-DE" dirty="0"/>
                <a:t>HTTP</a:t>
              </a:r>
            </a:p>
          </p:txBody>
        </p:sp>
      </p:grpSp>
    </p:spTree>
    <p:extLst>
      <p:ext uri="{BB962C8B-B14F-4D97-AF65-F5344CB8AC3E}">
        <p14:creationId xmlns:p14="http://schemas.microsoft.com/office/powerpoint/2010/main" val="30498856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What we did?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11</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
        <p:nvSpPr>
          <p:cNvPr id="9" name="Content Placeholder 8">
            <a:extLst>
              <a:ext uri="{FF2B5EF4-FFF2-40B4-BE49-F238E27FC236}">
                <a16:creationId xmlns:a16="http://schemas.microsoft.com/office/drawing/2014/main" id="{851ABAF4-EBAE-604E-A72C-114EEE51D963}"/>
              </a:ext>
            </a:extLst>
          </p:cNvPr>
          <p:cNvSpPr>
            <a:spLocks noGrp="1"/>
          </p:cNvSpPr>
          <p:nvPr>
            <p:ph idx="1"/>
          </p:nvPr>
        </p:nvSpPr>
        <p:spPr/>
        <p:txBody>
          <a:bodyPr/>
          <a:lstStyle/>
          <a:p>
            <a:endParaRPr lang="de-DE" dirty="0"/>
          </a:p>
        </p:txBody>
      </p:sp>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3902154088"/>
              </p:ext>
            </p:extLst>
          </p:nvPr>
        </p:nvGraphicFramePr>
        <p:xfrm>
          <a:off x="838200" y="1924167"/>
          <a:ext cx="105156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33991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Challenges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12</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r>
              <a:rPr lang="de-DE" dirty="0"/>
              <a:t>JD API </a:t>
            </a:r>
            <a:r>
              <a:rPr lang="de-DE" dirty="0" err="1"/>
              <a:t>Documentation</a:t>
            </a:r>
            <a:r>
              <a:rPr lang="de-DE" dirty="0"/>
              <a:t> (</a:t>
            </a:r>
            <a:r>
              <a:rPr lang="de-DE" dirty="0" err="1"/>
              <a:t>README.md</a:t>
            </a:r>
            <a:r>
              <a:rPr lang="de-DE" dirty="0"/>
              <a:t>)</a:t>
            </a:r>
          </a:p>
          <a:p>
            <a:r>
              <a:rPr lang="de-DE" dirty="0"/>
              <a:t>Technical </a:t>
            </a:r>
            <a:r>
              <a:rPr lang="de-DE" dirty="0" err="1"/>
              <a:t>implementation</a:t>
            </a:r>
            <a:r>
              <a:rPr lang="de-DE" dirty="0"/>
              <a:t> </a:t>
            </a:r>
            <a:r>
              <a:rPr lang="de-DE" dirty="0" err="1"/>
              <a:t>issues</a:t>
            </a:r>
            <a:endParaRPr lang="ar-SA" dirty="0"/>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Tree>
    <p:extLst>
      <p:ext uri="{BB962C8B-B14F-4D97-AF65-F5344CB8AC3E}">
        <p14:creationId xmlns:p14="http://schemas.microsoft.com/office/powerpoint/2010/main" val="31468190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Documentation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13</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11" name="Picture 10">
            <a:extLst>
              <a:ext uri="{FF2B5EF4-FFF2-40B4-BE49-F238E27FC236}">
                <a16:creationId xmlns:a16="http://schemas.microsoft.com/office/drawing/2014/main" id="{B17074F0-252B-F347-B60C-7F654E58702B}"/>
              </a:ext>
            </a:extLst>
          </p:cNvPr>
          <p:cNvPicPr>
            <a:picLocks noChangeAspect="1"/>
          </p:cNvPicPr>
          <p:nvPr/>
        </p:nvPicPr>
        <p:blipFill>
          <a:blip r:embed="rId4"/>
          <a:stretch>
            <a:fillRect/>
          </a:stretch>
        </p:blipFill>
        <p:spPr>
          <a:xfrm>
            <a:off x="0" y="1980691"/>
            <a:ext cx="12091360" cy="3428892"/>
          </a:xfrm>
          <a:prstGeom prst="rect">
            <a:avLst/>
          </a:prstGeom>
        </p:spPr>
      </p:pic>
    </p:spTree>
    <p:extLst>
      <p:ext uri="{BB962C8B-B14F-4D97-AF65-F5344CB8AC3E}">
        <p14:creationId xmlns:p14="http://schemas.microsoft.com/office/powerpoint/2010/main" val="17166864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Documentation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14</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9" name="Picture 8">
            <a:extLst>
              <a:ext uri="{FF2B5EF4-FFF2-40B4-BE49-F238E27FC236}">
                <a16:creationId xmlns:a16="http://schemas.microsoft.com/office/drawing/2014/main" id="{FBB15066-A8F2-D941-8A01-6124CADB8640}"/>
              </a:ext>
            </a:extLst>
          </p:cNvPr>
          <p:cNvPicPr>
            <a:picLocks noChangeAspect="1"/>
          </p:cNvPicPr>
          <p:nvPr/>
        </p:nvPicPr>
        <p:blipFill>
          <a:blip r:embed="rId4"/>
          <a:stretch>
            <a:fillRect/>
          </a:stretch>
        </p:blipFill>
        <p:spPr>
          <a:xfrm>
            <a:off x="166317" y="1879364"/>
            <a:ext cx="11895633" cy="2514835"/>
          </a:xfrm>
          <a:prstGeom prst="rect">
            <a:avLst/>
          </a:prstGeom>
        </p:spPr>
      </p:pic>
    </p:spTree>
    <p:extLst>
      <p:ext uri="{BB962C8B-B14F-4D97-AF65-F5344CB8AC3E}">
        <p14:creationId xmlns:p14="http://schemas.microsoft.com/office/powerpoint/2010/main" val="26824588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Technical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15</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
        <p:nvSpPr>
          <p:cNvPr id="9" name="Content Placeholder 8">
            <a:extLst>
              <a:ext uri="{FF2B5EF4-FFF2-40B4-BE49-F238E27FC236}">
                <a16:creationId xmlns:a16="http://schemas.microsoft.com/office/drawing/2014/main" id="{851ABAF4-EBAE-604E-A72C-114EEE51D963}"/>
              </a:ext>
            </a:extLst>
          </p:cNvPr>
          <p:cNvSpPr>
            <a:spLocks noGrp="1"/>
          </p:cNvSpPr>
          <p:nvPr>
            <p:ph idx="1"/>
          </p:nvPr>
        </p:nvSpPr>
        <p:spPr/>
        <p:txBody>
          <a:bodyPr/>
          <a:lstStyle/>
          <a:p>
            <a:endParaRPr lang="de-DE" dirty="0"/>
          </a:p>
        </p:txBody>
      </p:sp>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730909977"/>
              </p:ext>
            </p:extLst>
          </p:nvPr>
        </p:nvGraphicFramePr>
        <p:xfrm>
          <a:off x="838200" y="1924167"/>
          <a:ext cx="10401300" cy="2774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539581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Important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16</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2567594076"/>
              </p:ext>
            </p:extLst>
          </p:nvPr>
        </p:nvGraphicFramePr>
        <p:xfrm>
          <a:off x="838200" y="1784442"/>
          <a:ext cx="104013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oup 23">
            <a:extLst>
              <a:ext uri="{FF2B5EF4-FFF2-40B4-BE49-F238E27FC236}">
                <a16:creationId xmlns:a16="http://schemas.microsoft.com/office/drawing/2014/main" id="{02074746-AB8E-124F-8A99-D510F7DF169A}"/>
              </a:ext>
            </a:extLst>
          </p:cNvPr>
          <p:cNvGrpSpPr/>
          <p:nvPr/>
        </p:nvGrpSpPr>
        <p:grpSpPr>
          <a:xfrm>
            <a:off x="82550" y="3842049"/>
            <a:ext cx="11912600" cy="2167987"/>
            <a:chOff x="82550" y="3313230"/>
            <a:chExt cx="11912600" cy="2167987"/>
          </a:xfrm>
        </p:grpSpPr>
        <p:pic>
          <p:nvPicPr>
            <p:cNvPr id="19" name="Picture 18">
              <a:extLst>
                <a:ext uri="{FF2B5EF4-FFF2-40B4-BE49-F238E27FC236}">
                  <a16:creationId xmlns:a16="http://schemas.microsoft.com/office/drawing/2014/main" id="{30C86F24-07CE-4444-A371-B101A3CA85B0}"/>
                </a:ext>
              </a:extLst>
            </p:cNvPr>
            <p:cNvPicPr>
              <a:picLocks noChangeAspect="1"/>
            </p:cNvPicPr>
            <p:nvPr/>
          </p:nvPicPr>
          <p:blipFill>
            <a:blip r:embed="rId9"/>
            <a:stretch>
              <a:fillRect/>
            </a:stretch>
          </p:blipFill>
          <p:spPr>
            <a:xfrm>
              <a:off x="82550" y="3313230"/>
              <a:ext cx="11912600" cy="2135070"/>
            </a:xfrm>
            <a:prstGeom prst="rect">
              <a:avLst/>
            </a:prstGeom>
          </p:spPr>
        </p:pic>
        <p:sp>
          <p:nvSpPr>
            <p:cNvPr id="22" name="Oval 21">
              <a:extLst>
                <a:ext uri="{FF2B5EF4-FFF2-40B4-BE49-F238E27FC236}">
                  <a16:creationId xmlns:a16="http://schemas.microsoft.com/office/drawing/2014/main" id="{573C750B-199C-8F4D-8387-EDDD43049EB0}"/>
                </a:ext>
              </a:extLst>
            </p:cNvPr>
            <p:cNvSpPr/>
            <p:nvPr/>
          </p:nvSpPr>
          <p:spPr>
            <a:xfrm>
              <a:off x="6972300" y="3429000"/>
              <a:ext cx="2514600" cy="139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Oval 22">
              <a:extLst>
                <a:ext uri="{FF2B5EF4-FFF2-40B4-BE49-F238E27FC236}">
                  <a16:creationId xmlns:a16="http://schemas.microsoft.com/office/drawing/2014/main" id="{700AFB91-F128-7B4B-84F9-658F39382D91}"/>
                </a:ext>
              </a:extLst>
            </p:cNvPr>
            <p:cNvSpPr/>
            <p:nvPr/>
          </p:nvSpPr>
          <p:spPr>
            <a:xfrm>
              <a:off x="2641600" y="5156200"/>
              <a:ext cx="5219700" cy="325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6" name="Group 25">
            <a:extLst>
              <a:ext uri="{FF2B5EF4-FFF2-40B4-BE49-F238E27FC236}">
                <a16:creationId xmlns:a16="http://schemas.microsoft.com/office/drawing/2014/main" id="{BCB6EB0F-5640-9949-996D-A853F34128D5}"/>
              </a:ext>
            </a:extLst>
          </p:cNvPr>
          <p:cNvGrpSpPr/>
          <p:nvPr/>
        </p:nvGrpSpPr>
        <p:grpSpPr>
          <a:xfrm>
            <a:off x="3327401" y="3978036"/>
            <a:ext cx="5473700" cy="2068394"/>
            <a:chOff x="3327401" y="3978036"/>
            <a:chExt cx="5473700" cy="2068394"/>
          </a:xfrm>
        </p:grpSpPr>
        <p:pic>
          <p:nvPicPr>
            <p:cNvPr id="20" name="Picture 19">
              <a:extLst>
                <a:ext uri="{FF2B5EF4-FFF2-40B4-BE49-F238E27FC236}">
                  <a16:creationId xmlns:a16="http://schemas.microsoft.com/office/drawing/2014/main" id="{EDD061EA-CD2C-C646-A6FE-FCCF96AC3369}"/>
                </a:ext>
              </a:extLst>
            </p:cNvPr>
            <p:cNvPicPr>
              <a:picLocks noChangeAspect="1"/>
            </p:cNvPicPr>
            <p:nvPr/>
          </p:nvPicPr>
          <p:blipFill>
            <a:blip r:embed="rId10"/>
            <a:stretch>
              <a:fillRect/>
            </a:stretch>
          </p:blipFill>
          <p:spPr>
            <a:xfrm>
              <a:off x="3327401" y="3978036"/>
              <a:ext cx="5473700" cy="2032000"/>
            </a:xfrm>
            <a:prstGeom prst="rect">
              <a:avLst/>
            </a:prstGeom>
          </p:spPr>
        </p:pic>
        <p:sp>
          <p:nvSpPr>
            <p:cNvPr id="25" name="Oval 24">
              <a:extLst>
                <a:ext uri="{FF2B5EF4-FFF2-40B4-BE49-F238E27FC236}">
                  <a16:creationId xmlns:a16="http://schemas.microsoft.com/office/drawing/2014/main" id="{3394D93A-5D02-A14A-9D08-792E1645EEE3}"/>
                </a:ext>
              </a:extLst>
            </p:cNvPr>
            <p:cNvSpPr/>
            <p:nvPr/>
          </p:nvSpPr>
          <p:spPr>
            <a:xfrm rot="5400000" flipV="1">
              <a:off x="3596659" y="5293340"/>
              <a:ext cx="1195031" cy="3111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277989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Important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17</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3779597987"/>
              </p:ext>
            </p:extLst>
          </p:nvPr>
        </p:nvGraphicFramePr>
        <p:xfrm>
          <a:off x="838200" y="1924168"/>
          <a:ext cx="2654300" cy="14691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4" name="Group 13">
            <a:extLst>
              <a:ext uri="{FF2B5EF4-FFF2-40B4-BE49-F238E27FC236}">
                <a16:creationId xmlns:a16="http://schemas.microsoft.com/office/drawing/2014/main" id="{7B549F18-A998-654B-AB2B-15FDA8F550FF}"/>
              </a:ext>
            </a:extLst>
          </p:cNvPr>
          <p:cNvGrpSpPr/>
          <p:nvPr/>
        </p:nvGrpSpPr>
        <p:grpSpPr>
          <a:xfrm>
            <a:off x="3860800" y="2758703"/>
            <a:ext cx="8064500" cy="828251"/>
            <a:chOff x="3740150" y="3607128"/>
            <a:chExt cx="8064500" cy="828251"/>
          </a:xfrm>
        </p:grpSpPr>
        <p:pic>
          <p:nvPicPr>
            <p:cNvPr id="11" name="Picture 10">
              <a:extLst>
                <a:ext uri="{FF2B5EF4-FFF2-40B4-BE49-F238E27FC236}">
                  <a16:creationId xmlns:a16="http://schemas.microsoft.com/office/drawing/2014/main" id="{2BFBA583-161D-B248-96A3-9A499976D5A7}"/>
                </a:ext>
              </a:extLst>
            </p:cNvPr>
            <p:cNvPicPr>
              <a:picLocks noChangeAspect="1"/>
            </p:cNvPicPr>
            <p:nvPr/>
          </p:nvPicPr>
          <p:blipFill>
            <a:blip r:embed="rId9"/>
            <a:stretch>
              <a:fillRect/>
            </a:stretch>
          </p:blipFill>
          <p:spPr>
            <a:xfrm>
              <a:off x="3740150" y="3686079"/>
              <a:ext cx="8064500" cy="749300"/>
            </a:xfrm>
            <a:prstGeom prst="rect">
              <a:avLst/>
            </a:prstGeom>
            <a:effectLst>
              <a:softEdge rad="0"/>
            </a:effectLst>
          </p:spPr>
        </p:pic>
        <p:sp>
          <p:nvSpPr>
            <p:cNvPr id="13" name="Rounded Rectangle 12">
              <a:extLst>
                <a:ext uri="{FF2B5EF4-FFF2-40B4-BE49-F238E27FC236}">
                  <a16:creationId xmlns:a16="http://schemas.microsoft.com/office/drawing/2014/main" id="{9DA06156-6A4E-644A-A9A1-D677CC1F172E}"/>
                </a:ext>
              </a:extLst>
            </p:cNvPr>
            <p:cNvSpPr/>
            <p:nvPr/>
          </p:nvSpPr>
          <p:spPr>
            <a:xfrm>
              <a:off x="6781800" y="3607128"/>
              <a:ext cx="3433946"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ounded Rectangle 14">
              <a:extLst>
                <a:ext uri="{FF2B5EF4-FFF2-40B4-BE49-F238E27FC236}">
                  <a16:creationId xmlns:a16="http://schemas.microsoft.com/office/drawing/2014/main" id="{15CA91A6-92DF-5A4D-81FC-AA9661A6061B}"/>
                </a:ext>
              </a:extLst>
            </p:cNvPr>
            <p:cNvSpPr/>
            <p:nvPr/>
          </p:nvSpPr>
          <p:spPr>
            <a:xfrm>
              <a:off x="6383856" y="3810300"/>
              <a:ext cx="4588944"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6" name="Group 15">
            <a:extLst>
              <a:ext uri="{FF2B5EF4-FFF2-40B4-BE49-F238E27FC236}">
                <a16:creationId xmlns:a16="http://schemas.microsoft.com/office/drawing/2014/main" id="{3BE9C814-FECB-A94E-9DB1-F3BD711D4DB0}"/>
              </a:ext>
            </a:extLst>
          </p:cNvPr>
          <p:cNvGrpSpPr/>
          <p:nvPr/>
        </p:nvGrpSpPr>
        <p:grpSpPr>
          <a:xfrm>
            <a:off x="838200" y="4258199"/>
            <a:ext cx="8864600" cy="1435100"/>
            <a:chOff x="584200" y="4931085"/>
            <a:chExt cx="8864600" cy="1435100"/>
          </a:xfrm>
        </p:grpSpPr>
        <p:pic>
          <p:nvPicPr>
            <p:cNvPr id="3" name="Picture 2">
              <a:extLst>
                <a:ext uri="{FF2B5EF4-FFF2-40B4-BE49-F238E27FC236}">
                  <a16:creationId xmlns:a16="http://schemas.microsoft.com/office/drawing/2014/main" id="{6F305650-C5F2-634A-B44E-C948134865EE}"/>
                </a:ext>
              </a:extLst>
            </p:cNvPr>
            <p:cNvPicPr>
              <a:picLocks noChangeAspect="1"/>
            </p:cNvPicPr>
            <p:nvPr/>
          </p:nvPicPr>
          <p:blipFill>
            <a:blip r:embed="rId10"/>
            <a:stretch>
              <a:fillRect/>
            </a:stretch>
          </p:blipFill>
          <p:spPr>
            <a:xfrm>
              <a:off x="584200" y="4931085"/>
              <a:ext cx="8864600" cy="1435100"/>
            </a:xfrm>
            <a:prstGeom prst="rect">
              <a:avLst/>
            </a:prstGeom>
          </p:spPr>
        </p:pic>
        <p:sp>
          <p:nvSpPr>
            <p:cNvPr id="17" name="Rounded Rectangle 16">
              <a:extLst>
                <a:ext uri="{FF2B5EF4-FFF2-40B4-BE49-F238E27FC236}">
                  <a16:creationId xmlns:a16="http://schemas.microsoft.com/office/drawing/2014/main" id="{0526CCC3-9C2C-9246-9546-8461350ACF19}"/>
                </a:ext>
              </a:extLst>
            </p:cNvPr>
            <p:cNvSpPr/>
            <p:nvPr/>
          </p:nvSpPr>
          <p:spPr>
            <a:xfrm>
              <a:off x="4379027" y="5555580"/>
              <a:ext cx="3433946"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ounded Rectangle 17">
              <a:extLst>
                <a:ext uri="{FF2B5EF4-FFF2-40B4-BE49-F238E27FC236}">
                  <a16:creationId xmlns:a16="http://schemas.microsoft.com/office/drawing/2014/main" id="{C8F98C24-5D6C-4E48-B110-0EACE348F6E0}"/>
                </a:ext>
              </a:extLst>
            </p:cNvPr>
            <p:cNvSpPr/>
            <p:nvPr/>
          </p:nvSpPr>
          <p:spPr>
            <a:xfrm>
              <a:off x="4038600" y="5752812"/>
              <a:ext cx="4572000"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9885300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Quality Assurance &amp; Testing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18</a:t>
            </a:fld>
            <a:endParaRPr lang="en-US" dirty="0">
              <a:solidFill>
                <a:schemeClr val="bg1">
                  <a:lumMod val="95000"/>
                </a:schemeClr>
              </a:solidFill>
            </a:endParaRPr>
          </a:p>
        </p:txBody>
      </p:sp>
    </p:spTree>
    <p:extLst>
      <p:ext uri="{BB962C8B-B14F-4D97-AF65-F5344CB8AC3E}">
        <p14:creationId xmlns:p14="http://schemas.microsoft.com/office/powerpoint/2010/main" val="23587997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102234-4C51-3540-BFC2-BD072623ACE6}"/>
              </a:ext>
            </a:extLst>
          </p:cNvPr>
          <p:cNvSpPr>
            <a:spLocks noGrp="1"/>
          </p:cNvSpPr>
          <p:nvPr>
            <p:ph type="title"/>
          </p:nvPr>
        </p:nvSpPr>
        <p:spPr>
          <a:xfrm>
            <a:off x="4611914" y="365126"/>
            <a:ext cx="3826933" cy="1014942"/>
          </a:xfrm>
        </p:spPr>
        <p:txBody>
          <a:bodyPr>
            <a:normAutofit fontScale="90000"/>
          </a:bodyPr>
          <a:lstStyle/>
          <a:p>
            <a:r>
              <a:rPr lang="en-US" b="1" dirty="0">
                <a:solidFill>
                  <a:srgbClr val="367C2B"/>
                </a:solidFill>
                <a:latin typeface="Helvetica Neue Condensed" charset="0"/>
                <a:ea typeface="Helvetica Neue Condensed" charset="0"/>
                <a:cs typeface="Helvetica Neue Condensed" charset="0"/>
              </a:rPr>
              <a:t>Our Approaches</a:t>
            </a:r>
            <a:endParaRPr lang="de-DE" dirty="0"/>
          </a:p>
        </p:txBody>
      </p:sp>
      <p:graphicFrame>
        <p:nvGraphicFramePr>
          <p:cNvPr id="10" name="Content Placeholder 9">
            <a:extLst>
              <a:ext uri="{FF2B5EF4-FFF2-40B4-BE49-F238E27FC236}">
                <a16:creationId xmlns:a16="http://schemas.microsoft.com/office/drawing/2014/main" id="{DF6F7C71-34DB-D04E-A915-61154EFEBB8D}"/>
              </a:ext>
            </a:extLst>
          </p:cNvPr>
          <p:cNvGraphicFramePr>
            <a:graphicFrameLocks noGrp="1"/>
          </p:cNvGraphicFramePr>
          <p:nvPr>
            <p:ph idx="1"/>
            <p:extLst>
              <p:ext uri="{D42A27DB-BD31-4B8C-83A1-F6EECF244321}">
                <p14:modId xmlns:p14="http://schemas.microsoft.com/office/powerpoint/2010/main" val="1927619780"/>
              </p:ext>
            </p:extLst>
          </p:nvPr>
        </p:nvGraphicFramePr>
        <p:xfrm>
          <a:off x="838200" y="1380068"/>
          <a:ext cx="10515600" cy="4796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ate Placeholder 6"/>
          <p:cNvSpPr>
            <a:spLocks noGrp="1"/>
          </p:cNvSpPr>
          <p:nvPr>
            <p:ph type="dt" sz="half" idx="10"/>
          </p:nvPr>
        </p:nvSpPr>
        <p:spPr/>
        <p:txBody>
          <a:bodyPr/>
          <a:lstStyle/>
          <a:p>
            <a:r>
              <a:rPr lang="en-US"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19</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73B50FCA-DF21-4345-BB07-0D3C31B31756}"/>
              </a:ext>
            </a:extLst>
          </p:cNvPr>
          <p:cNvSpPr/>
          <p:nvPr/>
        </p:nvSpPr>
        <p:spPr>
          <a:xfrm>
            <a:off x="6525381" y="2165276"/>
            <a:ext cx="1400629" cy="6892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ln>
                  <a:solidFill>
                    <a:schemeClr val="bg1"/>
                  </a:solidFill>
                </a:ln>
              </a:rPr>
              <a:t>Performance </a:t>
            </a:r>
            <a:r>
              <a:rPr lang="de-DE" sz="1200" dirty="0" err="1">
                <a:ln>
                  <a:solidFill>
                    <a:schemeClr val="bg1"/>
                  </a:solidFill>
                </a:ln>
              </a:rPr>
              <a:t>Testing</a:t>
            </a:r>
            <a:endParaRPr lang="de-DE" sz="1200" dirty="0">
              <a:ln>
                <a:solidFill>
                  <a:schemeClr val="bg1"/>
                </a:solidFill>
              </a:ln>
            </a:endParaRPr>
          </a:p>
        </p:txBody>
      </p:sp>
      <p:sp>
        <p:nvSpPr>
          <p:cNvPr id="11" name="TextBox 10">
            <a:extLst>
              <a:ext uri="{FF2B5EF4-FFF2-40B4-BE49-F238E27FC236}">
                <a16:creationId xmlns:a16="http://schemas.microsoft.com/office/drawing/2014/main" id="{25A07211-47FA-2D4E-A3C7-9A3D42DDFB7A}"/>
              </a:ext>
            </a:extLst>
          </p:cNvPr>
          <p:cNvSpPr txBox="1"/>
          <p:nvPr/>
        </p:nvSpPr>
        <p:spPr>
          <a:xfrm>
            <a:off x="605364" y="553825"/>
            <a:ext cx="1997837" cy="369332"/>
          </a:xfrm>
          <a:prstGeom prst="rect">
            <a:avLst/>
          </a:prstGeom>
          <a:noFill/>
        </p:spPr>
        <p:txBody>
          <a:bodyPr wrap="square" rtlCol="0">
            <a:spAutoFit/>
          </a:bodyPr>
          <a:lstStyle/>
          <a:p>
            <a:r>
              <a:rPr lang="en-US" b="1" dirty="0">
                <a:solidFill>
                  <a:srgbClr val="367C2B"/>
                </a:solidFill>
                <a:latin typeface="Helvetica Neue Condensed" charset="0"/>
                <a:ea typeface="Helvetica Neue Condensed" charset="0"/>
                <a:cs typeface="Helvetica Neue Condensed" charset="0"/>
              </a:rPr>
              <a:t>Quality Assurance:</a:t>
            </a:r>
            <a:endParaRPr lang="de-DE" dirty="0"/>
          </a:p>
        </p:txBody>
      </p:sp>
    </p:spTree>
    <p:extLst>
      <p:ext uri="{BB962C8B-B14F-4D97-AF65-F5344CB8AC3E}">
        <p14:creationId xmlns:p14="http://schemas.microsoft.com/office/powerpoint/2010/main" val="1593194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Requirements Engineering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a:t>
            </a:fld>
            <a:endParaRPr lang="en-US" dirty="0">
              <a:solidFill>
                <a:schemeClr val="bg1">
                  <a:lumMod val="95000"/>
                </a:schemeClr>
              </a:solidFill>
            </a:endParaRPr>
          </a:p>
        </p:txBody>
      </p:sp>
    </p:spTree>
    <p:extLst>
      <p:ext uri="{BB962C8B-B14F-4D97-AF65-F5344CB8AC3E}">
        <p14:creationId xmlns:p14="http://schemas.microsoft.com/office/powerpoint/2010/main" val="360040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E4CED1-7322-3D4C-AD0A-266CB850C75E}"/>
              </a:ext>
            </a:extLst>
          </p:cNvPr>
          <p:cNvSpPr>
            <a:spLocks noGrp="1"/>
          </p:cNvSpPr>
          <p:nvPr>
            <p:ph type="title"/>
          </p:nvPr>
        </p:nvSpPr>
        <p:spPr>
          <a:xfrm>
            <a:off x="3581400" y="365125"/>
            <a:ext cx="7772400" cy="906845"/>
          </a:xfrm>
        </p:spPr>
        <p:txBody>
          <a:bodyPr/>
          <a:lstStyle/>
          <a:p>
            <a:endParaRPr lang="de-DE" dirty="0"/>
          </a:p>
        </p:txBody>
      </p:sp>
      <p:sp>
        <p:nvSpPr>
          <p:cNvPr id="7" name="Date Placeholder 6"/>
          <p:cNvSpPr>
            <a:spLocks noGrp="1"/>
          </p:cNvSpPr>
          <p:nvPr>
            <p:ph type="dt" sz="half" idx="10"/>
          </p:nvPr>
        </p:nvSpPr>
        <p:spPr/>
        <p:txBody>
          <a:bodyPr/>
          <a:lstStyle/>
          <a:p>
            <a:r>
              <a:rPr lang="en-US" b="1"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b="1"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20</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ontent Placeholder 19">
            <a:extLst>
              <a:ext uri="{FF2B5EF4-FFF2-40B4-BE49-F238E27FC236}">
                <a16:creationId xmlns:a16="http://schemas.microsoft.com/office/drawing/2014/main" id="{BA025A53-FE2B-3244-ADAB-A331281AAD36}"/>
              </a:ext>
            </a:extLst>
          </p:cNvPr>
          <p:cNvGraphicFramePr>
            <a:graphicFrameLocks noGrp="1"/>
          </p:cNvGraphicFramePr>
          <p:nvPr>
            <p:ph idx="1"/>
            <p:extLst>
              <p:ext uri="{D42A27DB-BD31-4B8C-83A1-F6EECF244321}">
                <p14:modId xmlns:p14="http://schemas.microsoft.com/office/powerpoint/2010/main" val="1395424279"/>
              </p:ext>
            </p:extLst>
          </p:nvPr>
        </p:nvGraphicFramePr>
        <p:xfrm>
          <a:off x="2808510" y="2330800"/>
          <a:ext cx="8545290" cy="2966720"/>
        </p:xfrm>
        <a:graphic>
          <a:graphicData uri="http://schemas.openxmlformats.org/drawingml/2006/table">
            <a:tbl>
              <a:tblPr bandRow="1" bandCol="1">
                <a:tableStyleId>{5C22544A-7EE6-4342-B048-85BDC9FD1C3A}</a:tableStyleId>
              </a:tblPr>
              <a:tblGrid>
                <a:gridCol w="1424215">
                  <a:extLst>
                    <a:ext uri="{9D8B030D-6E8A-4147-A177-3AD203B41FA5}">
                      <a16:colId xmlns:a16="http://schemas.microsoft.com/office/drawing/2014/main" val="145390999"/>
                    </a:ext>
                  </a:extLst>
                </a:gridCol>
                <a:gridCol w="1424215">
                  <a:extLst>
                    <a:ext uri="{9D8B030D-6E8A-4147-A177-3AD203B41FA5}">
                      <a16:colId xmlns:a16="http://schemas.microsoft.com/office/drawing/2014/main" val="701661186"/>
                    </a:ext>
                  </a:extLst>
                </a:gridCol>
                <a:gridCol w="1424215">
                  <a:extLst>
                    <a:ext uri="{9D8B030D-6E8A-4147-A177-3AD203B41FA5}">
                      <a16:colId xmlns:a16="http://schemas.microsoft.com/office/drawing/2014/main" val="97125352"/>
                    </a:ext>
                  </a:extLst>
                </a:gridCol>
                <a:gridCol w="1424215">
                  <a:extLst>
                    <a:ext uri="{9D8B030D-6E8A-4147-A177-3AD203B41FA5}">
                      <a16:colId xmlns:a16="http://schemas.microsoft.com/office/drawing/2014/main" val="3037603012"/>
                    </a:ext>
                  </a:extLst>
                </a:gridCol>
                <a:gridCol w="1424215">
                  <a:extLst>
                    <a:ext uri="{9D8B030D-6E8A-4147-A177-3AD203B41FA5}">
                      <a16:colId xmlns:a16="http://schemas.microsoft.com/office/drawing/2014/main" val="2111614628"/>
                    </a:ext>
                  </a:extLst>
                </a:gridCol>
                <a:gridCol w="1424215">
                  <a:extLst>
                    <a:ext uri="{9D8B030D-6E8A-4147-A177-3AD203B41FA5}">
                      <a16:colId xmlns:a16="http://schemas.microsoft.com/office/drawing/2014/main" val="617355778"/>
                    </a:ext>
                  </a:extLst>
                </a:gridCol>
              </a:tblGrid>
              <a:tr h="370840">
                <a:tc>
                  <a:txBody>
                    <a:bodyPr/>
                    <a:lstStyle/>
                    <a:p>
                      <a:endParaRPr lang="de-DE" dirty="0"/>
                    </a:p>
                  </a:txBody>
                  <a:tcPr/>
                </a:tc>
                <a:tc>
                  <a:txBody>
                    <a:bodyPr/>
                    <a:lstStyle/>
                    <a:p>
                      <a:endParaRPr lang="de-DE" dirty="0"/>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2178752030"/>
                  </a:ext>
                </a:extLst>
              </a:tr>
              <a:tr h="370840">
                <a:tc>
                  <a:txBody>
                    <a:bodyPr/>
                    <a:lstStyle/>
                    <a:p>
                      <a:endParaRPr lang="de-DE" dirty="0"/>
                    </a:p>
                  </a:txBody>
                  <a:tcPr/>
                </a:tc>
                <a:tc>
                  <a:txBody>
                    <a:bodyPr/>
                    <a:lstStyle/>
                    <a:p>
                      <a:endParaRPr lang="de-DE" dirty="0"/>
                    </a:p>
                  </a:txBody>
                  <a:tcPr/>
                </a:tc>
                <a:tc>
                  <a:txBody>
                    <a:bodyPr/>
                    <a:lstStyle/>
                    <a:p>
                      <a:endParaRPr lang="de-DE" dirty="0"/>
                    </a:p>
                  </a:txBody>
                  <a:tcPr/>
                </a:tc>
                <a:tc>
                  <a:txBody>
                    <a:bodyPr/>
                    <a:lstStyle/>
                    <a:p>
                      <a:endParaRPr lang="de-DE" dirty="0"/>
                    </a:p>
                  </a:txBody>
                  <a:tcPr/>
                </a:tc>
                <a:tc>
                  <a:txBody>
                    <a:bodyPr/>
                    <a:lstStyle/>
                    <a:p>
                      <a:endParaRPr lang="de-DE" dirty="0"/>
                    </a:p>
                  </a:txBody>
                  <a:tcPr/>
                </a:tc>
                <a:tc>
                  <a:txBody>
                    <a:bodyPr/>
                    <a:lstStyle/>
                    <a:p>
                      <a:endParaRPr lang="de-DE"/>
                    </a:p>
                  </a:txBody>
                  <a:tcPr/>
                </a:tc>
                <a:extLst>
                  <a:ext uri="{0D108BD9-81ED-4DB2-BD59-A6C34878D82A}">
                    <a16:rowId xmlns:a16="http://schemas.microsoft.com/office/drawing/2014/main" val="2712233543"/>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1482137686"/>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3433458215"/>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3152776897"/>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4195800924"/>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521047900"/>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dirty="0"/>
                    </a:p>
                  </a:txBody>
                  <a:tcPr/>
                </a:tc>
                <a:extLst>
                  <a:ext uri="{0D108BD9-81ED-4DB2-BD59-A6C34878D82A}">
                    <a16:rowId xmlns:a16="http://schemas.microsoft.com/office/drawing/2014/main" val="697926136"/>
                  </a:ext>
                </a:extLst>
              </a:tr>
            </a:tbl>
          </a:graphicData>
        </a:graphic>
      </p:graphicFrame>
      <p:sp>
        <p:nvSpPr>
          <p:cNvPr id="22" name="Pentagon 21">
            <a:extLst>
              <a:ext uri="{FF2B5EF4-FFF2-40B4-BE49-F238E27FC236}">
                <a16:creationId xmlns:a16="http://schemas.microsoft.com/office/drawing/2014/main" id="{91C5B18C-8BCA-D74B-8439-B48FC87DCAC1}"/>
              </a:ext>
            </a:extLst>
          </p:cNvPr>
          <p:cNvSpPr/>
          <p:nvPr/>
        </p:nvSpPr>
        <p:spPr>
          <a:xfrm>
            <a:off x="838200" y="2330800"/>
            <a:ext cx="1752600" cy="3594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3" name="Pentagon 22">
            <a:extLst>
              <a:ext uri="{FF2B5EF4-FFF2-40B4-BE49-F238E27FC236}">
                <a16:creationId xmlns:a16="http://schemas.microsoft.com/office/drawing/2014/main" id="{147AE1FA-2109-FD4F-B621-807F7ADDFEEB}"/>
              </a:ext>
            </a:extLst>
          </p:cNvPr>
          <p:cNvSpPr/>
          <p:nvPr/>
        </p:nvSpPr>
        <p:spPr>
          <a:xfrm>
            <a:off x="838200" y="2690209"/>
            <a:ext cx="1752600" cy="3594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Pentagon 23">
            <a:extLst>
              <a:ext uri="{FF2B5EF4-FFF2-40B4-BE49-F238E27FC236}">
                <a16:creationId xmlns:a16="http://schemas.microsoft.com/office/drawing/2014/main" id="{B1B05F66-63B2-CE43-ABA7-D7799E49636C}"/>
              </a:ext>
            </a:extLst>
          </p:cNvPr>
          <p:cNvSpPr/>
          <p:nvPr/>
        </p:nvSpPr>
        <p:spPr>
          <a:xfrm>
            <a:off x="838200" y="3049618"/>
            <a:ext cx="175260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Pentagon 24">
            <a:extLst>
              <a:ext uri="{FF2B5EF4-FFF2-40B4-BE49-F238E27FC236}">
                <a16:creationId xmlns:a16="http://schemas.microsoft.com/office/drawing/2014/main" id="{7FF13970-46F8-9446-A391-3024EC20C7C2}"/>
              </a:ext>
            </a:extLst>
          </p:cNvPr>
          <p:cNvSpPr/>
          <p:nvPr/>
        </p:nvSpPr>
        <p:spPr>
          <a:xfrm>
            <a:off x="838200" y="3430011"/>
            <a:ext cx="1752600" cy="3594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Pentagon 25">
            <a:extLst>
              <a:ext uri="{FF2B5EF4-FFF2-40B4-BE49-F238E27FC236}">
                <a16:creationId xmlns:a16="http://schemas.microsoft.com/office/drawing/2014/main" id="{EF3BD237-F1CC-A54C-AB89-2641E7C8B8BF}"/>
              </a:ext>
            </a:extLst>
          </p:cNvPr>
          <p:cNvSpPr/>
          <p:nvPr/>
        </p:nvSpPr>
        <p:spPr>
          <a:xfrm>
            <a:off x="838200" y="3789420"/>
            <a:ext cx="1752600" cy="3594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Pentagon 26">
            <a:extLst>
              <a:ext uri="{FF2B5EF4-FFF2-40B4-BE49-F238E27FC236}">
                <a16:creationId xmlns:a16="http://schemas.microsoft.com/office/drawing/2014/main" id="{0FEB376C-E42C-E248-985A-E99DAEE8087A}"/>
              </a:ext>
            </a:extLst>
          </p:cNvPr>
          <p:cNvSpPr/>
          <p:nvPr/>
        </p:nvSpPr>
        <p:spPr>
          <a:xfrm>
            <a:off x="838200" y="4148829"/>
            <a:ext cx="175260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Pentagon 27">
            <a:extLst>
              <a:ext uri="{FF2B5EF4-FFF2-40B4-BE49-F238E27FC236}">
                <a16:creationId xmlns:a16="http://schemas.microsoft.com/office/drawing/2014/main" id="{F359F336-52D1-354E-96C3-E2371459A463}"/>
              </a:ext>
            </a:extLst>
          </p:cNvPr>
          <p:cNvSpPr/>
          <p:nvPr/>
        </p:nvSpPr>
        <p:spPr>
          <a:xfrm>
            <a:off x="838200" y="4517337"/>
            <a:ext cx="175260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entagon 28">
            <a:extLst>
              <a:ext uri="{FF2B5EF4-FFF2-40B4-BE49-F238E27FC236}">
                <a16:creationId xmlns:a16="http://schemas.microsoft.com/office/drawing/2014/main" id="{6A34AFAD-0762-B046-8F93-EA663FF9768C}"/>
              </a:ext>
            </a:extLst>
          </p:cNvPr>
          <p:cNvSpPr/>
          <p:nvPr/>
        </p:nvSpPr>
        <p:spPr>
          <a:xfrm>
            <a:off x="838200" y="4897730"/>
            <a:ext cx="1752600" cy="3594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Down Arrow Callout 31">
            <a:extLst>
              <a:ext uri="{FF2B5EF4-FFF2-40B4-BE49-F238E27FC236}">
                <a16:creationId xmlns:a16="http://schemas.microsoft.com/office/drawing/2014/main" id="{DF64AF5F-BDD8-AA40-9302-1BDD0161492A}"/>
              </a:ext>
            </a:extLst>
          </p:cNvPr>
          <p:cNvSpPr/>
          <p:nvPr/>
        </p:nvSpPr>
        <p:spPr>
          <a:xfrm>
            <a:off x="2808510" y="1761067"/>
            <a:ext cx="141635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Down Arrow Callout 32">
            <a:extLst>
              <a:ext uri="{FF2B5EF4-FFF2-40B4-BE49-F238E27FC236}">
                <a16:creationId xmlns:a16="http://schemas.microsoft.com/office/drawing/2014/main" id="{C577536B-9496-D646-8863-9C907D2D46D9}"/>
              </a:ext>
            </a:extLst>
          </p:cNvPr>
          <p:cNvSpPr/>
          <p:nvPr/>
        </p:nvSpPr>
        <p:spPr>
          <a:xfrm>
            <a:off x="4272015" y="1759088"/>
            <a:ext cx="136920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Down Arrow Callout 33">
            <a:extLst>
              <a:ext uri="{FF2B5EF4-FFF2-40B4-BE49-F238E27FC236}">
                <a16:creationId xmlns:a16="http://schemas.microsoft.com/office/drawing/2014/main" id="{7EF1847F-F75A-F441-8A56-B1CBE0CC47D5}"/>
              </a:ext>
            </a:extLst>
          </p:cNvPr>
          <p:cNvSpPr/>
          <p:nvPr/>
        </p:nvSpPr>
        <p:spPr>
          <a:xfrm>
            <a:off x="5688372" y="1761067"/>
            <a:ext cx="136920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Down Arrow Callout 34">
            <a:extLst>
              <a:ext uri="{FF2B5EF4-FFF2-40B4-BE49-F238E27FC236}">
                <a16:creationId xmlns:a16="http://schemas.microsoft.com/office/drawing/2014/main" id="{97C8E327-60AF-6B4A-828C-CE1BF1BD0E60}"/>
              </a:ext>
            </a:extLst>
          </p:cNvPr>
          <p:cNvSpPr/>
          <p:nvPr/>
        </p:nvSpPr>
        <p:spPr>
          <a:xfrm>
            <a:off x="7104729" y="1759088"/>
            <a:ext cx="136920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Down Arrow Callout 35">
            <a:extLst>
              <a:ext uri="{FF2B5EF4-FFF2-40B4-BE49-F238E27FC236}">
                <a16:creationId xmlns:a16="http://schemas.microsoft.com/office/drawing/2014/main" id="{2F8BADB0-0502-704B-B26C-9905E91951F7}"/>
              </a:ext>
            </a:extLst>
          </p:cNvPr>
          <p:cNvSpPr/>
          <p:nvPr/>
        </p:nvSpPr>
        <p:spPr>
          <a:xfrm>
            <a:off x="8521086" y="1761067"/>
            <a:ext cx="136920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Down Arrow Callout 36">
            <a:extLst>
              <a:ext uri="{FF2B5EF4-FFF2-40B4-BE49-F238E27FC236}">
                <a16:creationId xmlns:a16="http://schemas.microsoft.com/office/drawing/2014/main" id="{2FC1A6DE-73F5-304C-A8E7-A2977A6C7468}"/>
              </a:ext>
            </a:extLst>
          </p:cNvPr>
          <p:cNvSpPr/>
          <p:nvPr/>
        </p:nvSpPr>
        <p:spPr>
          <a:xfrm>
            <a:off x="9937443" y="1759088"/>
            <a:ext cx="141635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TextBox 37">
            <a:extLst>
              <a:ext uri="{FF2B5EF4-FFF2-40B4-BE49-F238E27FC236}">
                <a16:creationId xmlns:a16="http://schemas.microsoft.com/office/drawing/2014/main" id="{0C821C1F-CB77-CC4A-981A-3FF426EEA6B1}"/>
              </a:ext>
            </a:extLst>
          </p:cNvPr>
          <p:cNvSpPr txBox="1"/>
          <p:nvPr/>
        </p:nvSpPr>
        <p:spPr>
          <a:xfrm>
            <a:off x="605364" y="553825"/>
            <a:ext cx="1997837" cy="369332"/>
          </a:xfrm>
          <a:prstGeom prst="rect">
            <a:avLst/>
          </a:prstGeom>
          <a:noFill/>
        </p:spPr>
        <p:txBody>
          <a:bodyPr wrap="square" rtlCol="0">
            <a:spAutoFit/>
          </a:bodyPr>
          <a:lstStyle/>
          <a:p>
            <a:r>
              <a:rPr lang="en-US" b="1" dirty="0">
                <a:solidFill>
                  <a:srgbClr val="367C2B"/>
                </a:solidFill>
                <a:latin typeface="Helvetica Neue Condensed" charset="0"/>
                <a:ea typeface="Helvetica Neue Condensed" charset="0"/>
                <a:cs typeface="Helvetica Neue Condensed" charset="0"/>
              </a:rPr>
              <a:t>Quality Assurance</a:t>
            </a:r>
            <a:endParaRPr lang="de-DE" dirty="0"/>
          </a:p>
        </p:txBody>
      </p:sp>
    </p:spTree>
    <p:extLst>
      <p:ext uri="{BB962C8B-B14F-4D97-AF65-F5344CB8AC3E}">
        <p14:creationId xmlns:p14="http://schemas.microsoft.com/office/powerpoint/2010/main" val="34015416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8232" y="321989"/>
            <a:ext cx="6595535" cy="833004"/>
          </a:xfrm>
        </p:spPr>
        <p:txBody>
          <a:bodyPr/>
          <a:lstStyle/>
          <a:p>
            <a:pPr algn="ctr"/>
            <a:r>
              <a:rPr lang="en-US" b="1" dirty="0">
                <a:solidFill>
                  <a:srgbClr val="367C2B"/>
                </a:solidFill>
                <a:latin typeface="Helvetica Neue Condensed" charset="0"/>
                <a:ea typeface="Helvetica Neue Condensed" charset="0"/>
                <a:cs typeface="Helvetica Neue Condensed" charset="0"/>
              </a:rPr>
              <a:t>Summary</a:t>
            </a:r>
          </a:p>
        </p:txBody>
      </p:sp>
      <p:sp>
        <p:nvSpPr>
          <p:cNvPr id="7" name="Date Placeholder 6"/>
          <p:cNvSpPr>
            <a:spLocks noGrp="1"/>
          </p:cNvSpPr>
          <p:nvPr>
            <p:ph type="dt" sz="half" idx="10"/>
          </p:nvPr>
        </p:nvSpPr>
        <p:spPr/>
        <p:txBody>
          <a:bodyPr/>
          <a:lstStyle/>
          <a:p>
            <a:r>
              <a:rPr lang="en-US"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21</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DAEBD7C-CC83-6147-957C-3C61C4999E26}"/>
              </a:ext>
            </a:extLst>
          </p:cNvPr>
          <p:cNvSpPr txBox="1"/>
          <p:nvPr/>
        </p:nvSpPr>
        <p:spPr>
          <a:xfrm>
            <a:off x="605364" y="553825"/>
            <a:ext cx="1997837" cy="369332"/>
          </a:xfrm>
          <a:prstGeom prst="rect">
            <a:avLst/>
          </a:prstGeom>
          <a:noFill/>
        </p:spPr>
        <p:txBody>
          <a:bodyPr wrap="square" rtlCol="0">
            <a:spAutoFit/>
          </a:bodyPr>
          <a:lstStyle/>
          <a:p>
            <a:r>
              <a:rPr lang="en-US" b="1" dirty="0">
                <a:solidFill>
                  <a:srgbClr val="367C2B"/>
                </a:solidFill>
                <a:latin typeface="Helvetica Neue Condensed" charset="0"/>
                <a:ea typeface="Helvetica Neue Condensed" charset="0"/>
                <a:cs typeface="Helvetica Neue Condensed" charset="0"/>
              </a:rPr>
              <a:t>Quality Assurance:</a:t>
            </a:r>
            <a:endParaRPr lang="de-DE" dirty="0"/>
          </a:p>
        </p:txBody>
      </p:sp>
      <p:graphicFrame>
        <p:nvGraphicFramePr>
          <p:cNvPr id="30" name="Content Placeholder 29">
            <a:extLst>
              <a:ext uri="{FF2B5EF4-FFF2-40B4-BE49-F238E27FC236}">
                <a16:creationId xmlns:a16="http://schemas.microsoft.com/office/drawing/2014/main" id="{6401C77E-5347-2349-8D89-DCCC4C3AFB2E}"/>
              </a:ext>
            </a:extLst>
          </p:cNvPr>
          <p:cNvGraphicFramePr>
            <a:graphicFrameLocks noGrp="1"/>
          </p:cNvGraphicFramePr>
          <p:nvPr>
            <p:ph idx="1"/>
            <p:extLst>
              <p:ext uri="{D42A27DB-BD31-4B8C-83A1-F6EECF244321}">
                <p14:modId xmlns:p14="http://schemas.microsoft.com/office/powerpoint/2010/main" val="2085428227"/>
              </p:ext>
            </p:extLst>
          </p:nvPr>
        </p:nvGraphicFramePr>
        <p:xfrm>
          <a:off x="838200" y="143443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62482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Constraints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a:t>
            </a:fld>
            <a:endParaRPr lang="en-US" dirty="0">
              <a:solidFill>
                <a:schemeClr val="bg1">
                  <a:lumMod val="95000"/>
                </a:schemeClr>
              </a:solidFill>
            </a:endParaRPr>
          </a:p>
        </p:txBody>
      </p:sp>
      <p:sp>
        <p:nvSpPr>
          <p:cNvPr id="9" name="Freeform: Shape 8">
            <a:extLst>
              <a:ext uri="{FF2B5EF4-FFF2-40B4-BE49-F238E27FC236}">
                <a16:creationId xmlns:a16="http://schemas.microsoft.com/office/drawing/2014/main" id="{CBCF6FAC-3F1A-48BB-BE61-80BDD5E66293}"/>
              </a:ext>
            </a:extLst>
          </p:cNvPr>
          <p:cNvSpPr/>
          <p:nvPr/>
        </p:nvSpPr>
        <p:spPr>
          <a:xfrm>
            <a:off x="5415148" y="2952104"/>
            <a:ext cx="3398617" cy="3398617"/>
          </a:xfrm>
          <a:custGeom>
            <a:avLst/>
            <a:gdLst>
              <a:gd name="connsiteX0" fmla="*/ 2412353 w 3398617"/>
              <a:gd name="connsiteY0" fmla="*/ 541870 h 3398617"/>
              <a:gd name="connsiteX1" fmla="*/ 2676711 w 3398617"/>
              <a:gd name="connsiteY1" fmla="*/ 320035 h 3398617"/>
              <a:gd name="connsiteX2" fmla="*/ 2887903 w 3398617"/>
              <a:gd name="connsiteY2" fmla="*/ 497246 h 3398617"/>
              <a:gd name="connsiteX3" fmla="*/ 2715344 w 3398617"/>
              <a:gd name="connsiteY3" fmla="*/ 796110 h 3398617"/>
              <a:gd name="connsiteX4" fmla="*/ 2989519 w 3398617"/>
              <a:gd name="connsiteY4" fmla="*/ 1270996 h 3398617"/>
              <a:gd name="connsiteX5" fmla="*/ 3334622 w 3398617"/>
              <a:gd name="connsiteY5" fmla="*/ 1270986 h 3398617"/>
              <a:gd name="connsiteX6" fmla="*/ 3382495 w 3398617"/>
              <a:gd name="connsiteY6" fmla="*/ 1542489 h 3398617"/>
              <a:gd name="connsiteX7" fmla="*/ 3058202 w 3398617"/>
              <a:gd name="connsiteY7" fmla="*/ 1660513 h 3398617"/>
              <a:gd name="connsiteX8" fmla="*/ 2962982 w 3398617"/>
              <a:gd name="connsiteY8" fmla="*/ 2200533 h 3398617"/>
              <a:gd name="connsiteX9" fmla="*/ 3227352 w 3398617"/>
              <a:gd name="connsiteY9" fmla="*/ 2422354 h 3398617"/>
              <a:gd name="connsiteX10" fmla="*/ 3089506 w 3398617"/>
              <a:gd name="connsiteY10" fmla="*/ 2661110 h 3398617"/>
              <a:gd name="connsiteX11" fmla="*/ 2765218 w 3398617"/>
              <a:gd name="connsiteY11" fmla="*/ 2543069 h 3398617"/>
              <a:gd name="connsiteX12" fmla="*/ 2345157 w 3398617"/>
              <a:gd name="connsiteY12" fmla="*/ 2895542 h 3398617"/>
              <a:gd name="connsiteX13" fmla="*/ 2405093 w 3398617"/>
              <a:gd name="connsiteY13" fmla="*/ 3235401 h 3398617"/>
              <a:gd name="connsiteX14" fmla="*/ 2146028 w 3398617"/>
              <a:gd name="connsiteY14" fmla="*/ 3329693 h 3398617"/>
              <a:gd name="connsiteX15" fmla="*/ 1973484 w 3398617"/>
              <a:gd name="connsiteY15" fmla="*/ 3030820 h 3398617"/>
              <a:gd name="connsiteX16" fmla="*/ 1425133 w 3398617"/>
              <a:gd name="connsiteY16" fmla="*/ 3030820 h 3398617"/>
              <a:gd name="connsiteX17" fmla="*/ 1252589 w 3398617"/>
              <a:gd name="connsiteY17" fmla="*/ 3329693 h 3398617"/>
              <a:gd name="connsiteX18" fmla="*/ 993524 w 3398617"/>
              <a:gd name="connsiteY18" fmla="*/ 3235401 h 3398617"/>
              <a:gd name="connsiteX19" fmla="*/ 1053460 w 3398617"/>
              <a:gd name="connsiteY19" fmla="*/ 2895542 h 3398617"/>
              <a:gd name="connsiteX20" fmla="*/ 633399 w 3398617"/>
              <a:gd name="connsiteY20" fmla="*/ 2543069 h 3398617"/>
              <a:gd name="connsiteX21" fmla="*/ 309111 w 3398617"/>
              <a:gd name="connsiteY21" fmla="*/ 2661110 h 3398617"/>
              <a:gd name="connsiteX22" fmla="*/ 171265 w 3398617"/>
              <a:gd name="connsiteY22" fmla="*/ 2422354 h 3398617"/>
              <a:gd name="connsiteX23" fmla="*/ 435635 w 3398617"/>
              <a:gd name="connsiteY23" fmla="*/ 2200533 h 3398617"/>
              <a:gd name="connsiteX24" fmla="*/ 340415 w 3398617"/>
              <a:gd name="connsiteY24" fmla="*/ 1660513 h 3398617"/>
              <a:gd name="connsiteX25" fmla="*/ 16122 w 3398617"/>
              <a:gd name="connsiteY25" fmla="*/ 1542489 h 3398617"/>
              <a:gd name="connsiteX26" fmla="*/ 63995 w 3398617"/>
              <a:gd name="connsiteY26" fmla="*/ 1270986 h 3398617"/>
              <a:gd name="connsiteX27" fmla="*/ 409098 w 3398617"/>
              <a:gd name="connsiteY27" fmla="*/ 1270995 h 3398617"/>
              <a:gd name="connsiteX28" fmla="*/ 683273 w 3398617"/>
              <a:gd name="connsiteY28" fmla="*/ 796109 h 3398617"/>
              <a:gd name="connsiteX29" fmla="*/ 510714 w 3398617"/>
              <a:gd name="connsiteY29" fmla="*/ 497246 h 3398617"/>
              <a:gd name="connsiteX30" fmla="*/ 721906 w 3398617"/>
              <a:gd name="connsiteY30" fmla="*/ 320035 h 3398617"/>
              <a:gd name="connsiteX31" fmla="*/ 986264 w 3398617"/>
              <a:gd name="connsiteY31" fmla="*/ 541870 h 3398617"/>
              <a:gd name="connsiteX32" fmla="*/ 1501545 w 3398617"/>
              <a:gd name="connsiteY32" fmla="*/ 354323 h 3398617"/>
              <a:gd name="connsiteX33" fmla="*/ 1561463 w 3398617"/>
              <a:gd name="connsiteY33" fmla="*/ 14462 h 3398617"/>
              <a:gd name="connsiteX34" fmla="*/ 1837154 w 3398617"/>
              <a:gd name="connsiteY34" fmla="*/ 14462 h 3398617"/>
              <a:gd name="connsiteX35" fmla="*/ 1897072 w 3398617"/>
              <a:gd name="connsiteY35" fmla="*/ 354323 h 3398617"/>
              <a:gd name="connsiteX36" fmla="*/ 2412353 w 3398617"/>
              <a:gd name="connsiteY36" fmla="*/ 541870 h 3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98617" h="3398617">
                <a:moveTo>
                  <a:pt x="2412353" y="541870"/>
                </a:moveTo>
                <a:lnTo>
                  <a:pt x="2676711" y="320035"/>
                </a:lnTo>
                <a:lnTo>
                  <a:pt x="2887903" y="497246"/>
                </a:lnTo>
                <a:lnTo>
                  <a:pt x="2715344" y="796110"/>
                </a:lnTo>
                <a:cubicBezTo>
                  <a:pt x="2838044" y="934139"/>
                  <a:pt x="2931333" y="1095720"/>
                  <a:pt x="2989519" y="1270996"/>
                </a:cubicBezTo>
                <a:lnTo>
                  <a:pt x="3334622" y="1270986"/>
                </a:lnTo>
                <a:lnTo>
                  <a:pt x="3382495" y="1542489"/>
                </a:lnTo>
                <a:lnTo>
                  <a:pt x="3058202" y="1660513"/>
                </a:lnTo>
                <a:cubicBezTo>
                  <a:pt x="3063472" y="1845119"/>
                  <a:pt x="3031073" y="2028863"/>
                  <a:pt x="2962982" y="2200533"/>
                </a:cubicBezTo>
                <a:lnTo>
                  <a:pt x="3227352" y="2422354"/>
                </a:lnTo>
                <a:lnTo>
                  <a:pt x="3089506" y="2661110"/>
                </a:lnTo>
                <a:lnTo>
                  <a:pt x="2765218" y="2543069"/>
                </a:lnTo>
                <a:cubicBezTo>
                  <a:pt x="2650593" y="2687873"/>
                  <a:pt x="2507666" y="2807803"/>
                  <a:pt x="2345157" y="2895542"/>
                </a:cubicBezTo>
                <a:lnTo>
                  <a:pt x="2405093" y="3235401"/>
                </a:lnTo>
                <a:lnTo>
                  <a:pt x="2146028" y="3329693"/>
                </a:lnTo>
                <a:lnTo>
                  <a:pt x="1973484" y="3030820"/>
                </a:lnTo>
                <a:cubicBezTo>
                  <a:pt x="1792598" y="3068067"/>
                  <a:pt x="1606019" y="3068067"/>
                  <a:pt x="1425133" y="3030820"/>
                </a:cubicBezTo>
                <a:lnTo>
                  <a:pt x="1252589" y="3329693"/>
                </a:lnTo>
                <a:lnTo>
                  <a:pt x="993524" y="3235401"/>
                </a:lnTo>
                <a:lnTo>
                  <a:pt x="1053460" y="2895542"/>
                </a:lnTo>
                <a:cubicBezTo>
                  <a:pt x="890951" y="2807803"/>
                  <a:pt x="748024" y="2687873"/>
                  <a:pt x="633399" y="2543069"/>
                </a:cubicBezTo>
                <a:lnTo>
                  <a:pt x="309111" y="2661110"/>
                </a:lnTo>
                <a:lnTo>
                  <a:pt x="171265" y="2422354"/>
                </a:lnTo>
                <a:lnTo>
                  <a:pt x="435635" y="2200533"/>
                </a:lnTo>
                <a:cubicBezTo>
                  <a:pt x="367544" y="2028863"/>
                  <a:pt x="335144" y="1845119"/>
                  <a:pt x="340415" y="1660513"/>
                </a:cubicBezTo>
                <a:lnTo>
                  <a:pt x="16122" y="1542489"/>
                </a:lnTo>
                <a:lnTo>
                  <a:pt x="63995" y="1270986"/>
                </a:lnTo>
                <a:lnTo>
                  <a:pt x="409098" y="1270995"/>
                </a:lnTo>
                <a:cubicBezTo>
                  <a:pt x="467284" y="1095720"/>
                  <a:pt x="560574" y="934138"/>
                  <a:pt x="683273" y="796109"/>
                </a:cubicBezTo>
                <a:lnTo>
                  <a:pt x="510714" y="497246"/>
                </a:lnTo>
                <a:lnTo>
                  <a:pt x="721906" y="320035"/>
                </a:lnTo>
                <a:lnTo>
                  <a:pt x="986264" y="541870"/>
                </a:lnTo>
                <a:cubicBezTo>
                  <a:pt x="1143502" y="445003"/>
                  <a:pt x="1318829" y="381189"/>
                  <a:pt x="1501545" y="354323"/>
                </a:cubicBezTo>
                <a:lnTo>
                  <a:pt x="1561463" y="14462"/>
                </a:lnTo>
                <a:lnTo>
                  <a:pt x="1837154" y="14462"/>
                </a:lnTo>
                <a:lnTo>
                  <a:pt x="1897072" y="354323"/>
                </a:lnTo>
                <a:cubicBezTo>
                  <a:pt x="2079788" y="381189"/>
                  <a:pt x="2255115" y="445003"/>
                  <a:pt x="2412353" y="541870"/>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708673" tIns="821510" rIns="708673" bIns="880948"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The Client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&amp;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Domain Knowledge</a:t>
            </a:r>
          </a:p>
        </p:txBody>
      </p:sp>
      <p:sp>
        <p:nvSpPr>
          <p:cNvPr id="10" name="Freeform: Shape 9">
            <a:extLst>
              <a:ext uri="{FF2B5EF4-FFF2-40B4-BE49-F238E27FC236}">
                <a16:creationId xmlns:a16="http://schemas.microsoft.com/office/drawing/2014/main" id="{D59CFDF6-A88E-41F0-B229-4E131061FC9E}"/>
              </a:ext>
            </a:extLst>
          </p:cNvPr>
          <p:cNvSpPr/>
          <p:nvPr/>
        </p:nvSpPr>
        <p:spPr>
          <a:xfrm>
            <a:off x="2890358" y="3026695"/>
            <a:ext cx="2471722" cy="2471722"/>
          </a:xfrm>
          <a:custGeom>
            <a:avLst/>
            <a:gdLst>
              <a:gd name="connsiteX0" fmla="*/ 1849459 w 2471722"/>
              <a:gd name="connsiteY0" fmla="*/ 626024 h 2471722"/>
              <a:gd name="connsiteX1" fmla="*/ 2214121 w 2471722"/>
              <a:gd name="connsiteY1" fmla="*/ 516122 h 2471722"/>
              <a:gd name="connsiteX2" fmla="*/ 2348303 w 2471722"/>
              <a:gd name="connsiteY2" fmla="*/ 748532 h 2471722"/>
              <a:gd name="connsiteX3" fmla="*/ 2070794 w 2471722"/>
              <a:gd name="connsiteY3" fmla="*/ 1009388 h 2471722"/>
              <a:gd name="connsiteX4" fmla="*/ 2070794 w 2471722"/>
              <a:gd name="connsiteY4" fmla="*/ 1462334 h 2471722"/>
              <a:gd name="connsiteX5" fmla="*/ 2348303 w 2471722"/>
              <a:gd name="connsiteY5" fmla="*/ 1723190 h 2471722"/>
              <a:gd name="connsiteX6" fmla="*/ 2214121 w 2471722"/>
              <a:gd name="connsiteY6" fmla="*/ 1955600 h 2471722"/>
              <a:gd name="connsiteX7" fmla="*/ 1849459 w 2471722"/>
              <a:gd name="connsiteY7" fmla="*/ 1845698 h 2471722"/>
              <a:gd name="connsiteX8" fmla="*/ 1457196 w 2471722"/>
              <a:gd name="connsiteY8" fmla="*/ 2072171 h 2471722"/>
              <a:gd name="connsiteX9" fmla="*/ 1370043 w 2471722"/>
              <a:gd name="connsiteY9" fmla="*/ 2442929 h 2471722"/>
              <a:gd name="connsiteX10" fmla="*/ 1101679 w 2471722"/>
              <a:gd name="connsiteY10" fmla="*/ 2442929 h 2471722"/>
              <a:gd name="connsiteX11" fmla="*/ 1014526 w 2471722"/>
              <a:gd name="connsiteY11" fmla="*/ 2072170 h 2471722"/>
              <a:gd name="connsiteX12" fmla="*/ 622263 w 2471722"/>
              <a:gd name="connsiteY12" fmla="*/ 1845697 h 2471722"/>
              <a:gd name="connsiteX13" fmla="*/ 257601 w 2471722"/>
              <a:gd name="connsiteY13" fmla="*/ 1955600 h 2471722"/>
              <a:gd name="connsiteX14" fmla="*/ 123419 w 2471722"/>
              <a:gd name="connsiteY14" fmla="*/ 1723190 h 2471722"/>
              <a:gd name="connsiteX15" fmla="*/ 400928 w 2471722"/>
              <a:gd name="connsiteY15" fmla="*/ 1462334 h 2471722"/>
              <a:gd name="connsiteX16" fmla="*/ 400928 w 2471722"/>
              <a:gd name="connsiteY16" fmla="*/ 1009388 h 2471722"/>
              <a:gd name="connsiteX17" fmla="*/ 123419 w 2471722"/>
              <a:gd name="connsiteY17" fmla="*/ 748532 h 2471722"/>
              <a:gd name="connsiteX18" fmla="*/ 257601 w 2471722"/>
              <a:gd name="connsiteY18" fmla="*/ 516122 h 2471722"/>
              <a:gd name="connsiteX19" fmla="*/ 622263 w 2471722"/>
              <a:gd name="connsiteY19" fmla="*/ 626024 h 2471722"/>
              <a:gd name="connsiteX20" fmla="*/ 1014526 w 2471722"/>
              <a:gd name="connsiteY20" fmla="*/ 399551 h 2471722"/>
              <a:gd name="connsiteX21" fmla="*/ 1101679 w 2471722"/>
              <a:gd name="connsiteY21" fmla="*/ 28793 h 2471722"/>
              <a:gd name="connsiteX22" fmla="*/ 1370043 w 2471722"/>
              <a:gd name="connsiteY22" fmla="*/ 28793 h 2471722"/>
              <a:gd name="connsiteX23" fmla="*/ 1457196 w 2471722"/>
              <a:gd name="connsiteY23" fmla="*/ 399552 h 2471722"/>
              <a:gd name="connsiteX24" fmla="*/ 1849459 w 2471722"/>
              <a:gd name="connsiteY24" fmla="*/ 626025 h 2471722"/>
              <a:gd name="connsiteX25" fmla="*/ 1849459 w 2471722"/>
              <a:gd name="connsiteY25" fmla="*/ 626024 h 24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1722" h="2471722">
                <a:moveTo>
                  <a:pt x="1849459" y="626024"/>
                </a:moveTo>
                <a:lnTo>
                  <a:pt x="2214121" y="516122"/>
                </a:lnTo>
                <a:lnTo>
                  <a:pt x="2348303" y="748532"/>
                </a:lnTo>
                <a:lnTo>
                  <a:pt x="2070794" y="1009388"/>
                </a:lnTo>
                <a:cubicBezTo>
                  <a:pt x="2111021" y="1157690"/>
                  <a:pt x="2111021" y="1314031"/>
                  <a:pt x="2070794" y="1462334"/>
                </a:cubicBezTo>
                <a:lnTo>
                  <a:pt x="2348303" y="1723190"/>
                </a:lnTo>
                <a:lnTo>
                  <a:pt x="2214121" y="1955600"/>
                </a:lnTo>
                <a:lnTo>
                  <a:pt x="1849459" y="1845698"/>
                </a:lnTo>
                <a:cubicBezTo>
                  <a:pt x="1741139" y="1954686"/>
                  <a:pt x="1605743" y="2032857"/>
                  <a:pt x="1457196" y="2072171"/>
                </a:cubicBezTo>
                <a:lnTo>
                  <a:pt x="1370043" y="2442929"/>
                </a:lnTo>
                <a:lnTo>
                  <a:pt x="1101679" y="2442929"/>
                </a:lnTo>
                <a:lnTo>
                  <a:pt x="1014526" y="2072170"/>
                </a:lnTo>
                <a:cubicBezTo>
                  <a:pt x="865979" y="2032856"/>
                  <a:pt x="730584" y="1954686"/>
                  <a:pt x="622263" y="1845697"/>
                </a:cubicBezTo>
                <a:lnTo>
                  <a:pt x="257601" y="1955600"/>
                </a:lnTo>
                <a:lnTo>
                  <a:pt x="123419" y="1723190"/>
                </a:lnTo>
                <a:lnTo>
                  <a:pt x="400928" y="1462334"/>
                </a:lnTo>
                <a:cubicBezTo>
                  <a:pt x="360701" y="1314032"/>
                  <a:pt x="360701" y="1157691"/>
                  <a:pt x="400928" y="1009388"/>
                </a:cubicBezTo>
                <a:lnTo>
                  <a:pt x="123419" y="748532"/>
                </a:lnTo>
                <a:lnTo>
                  <a:pt x="257601" y="516122"/>
                </a:lnTo>
                <a:lnTo>
                  <a:pt x="622263" y="626024"/>
                </a:lnTo>
                <a:cubicBezTo>
                  <a:pt x="730583" y="517036"/>
                  <a:pt x="865979" y="438865"/>
                  <a:pt x="1014526" y="399551"/>
                </a:cubicBezTo>
                <a:lnTo>
                  <a:pt x="1101679" y="28793"/>
                </a:lnTo>
                <a:lnTo>
                  <a:pt x="1370043" y="28793"/>
                </a:lnTo>
                <a:lnTo>
                  <a:pt x="1457196" y="399552"/>
                </a:lnTo>
                <a:cubicBezTo>
                  <a:pt x="1605743" y="438866"/>
                  <a:pt x="1741138" y="517036"/>
                  <a:pt x="1849459" y="626025"/>
                </a:cubicBezTo>
                <a:lnTo>
                  <a:pt x="1849459" y="626024"/>
                </a:ln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647663" tIns="651424" rIns="647663" bIns="651424"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Experience</a:t>
            </a:r>
          </a:p>
        </p:txBody>
      </p:sp>
      <p:sp>
        <p:nvSpPr>
          <p:cNvPr id="11" name="Freeform: Shape 10">
            <a:extLst>
              <a:ext uri="{FF2B5EF4-FFF2-40B4-BE49-F238E27FC236}">
                <a16:creationId xmlns:a16="http://schemas.microsoft.com/office/drawing/2014/main" id="{93B3F484-2BD0-415D-9C71-DEDD0B4CA35F}"/>
              </a:ext>
            </a:extLst>
          </p:cNvPr>
          <p:cNvSpPr/>
          <p:nvPr/>
        </p:nvSpPr>
        <p:spPr>
          <a:xfrm>
            <a:off x="3939230" y="1062379"/>
            <a:ext cx="2966067" cy="2966067"/>
          </a:xfrm>
          <a:custGeom>
            <a:avLst/>
            <a:gdLst>
              <a:gd name="connsiteX0" fmla="*/ 1812092 w 2421783"/>
              <a:gd name="connsiteY0" fmla="*/ 613376 h 2421783"/>
              <a:gd name="connsiteX1" fmla="*/ 2169387 w 2421783"/>
              <a:gd name="connsiteY1" fmla="*/ 505694 h 2421783"/>
              <a:gd name="connsiteX2" fmla="*/ 2300858 w 2421783"/>
              <a:gd name="connsiteY2" fmla="*/ 733409 h 2421783"/>
              <a:gd name="connsiteX3" fmla="*/ 2028955 w 2421783"/>
              <a:gd name="connsiteY3" fmla="*/ 988994 h 2421783"/>
              <a:gd name="connsiteX4" fmla="*/ 2028955 w 2421783"/>
              <a:gd name="connsiteY4" fmla="*/ 1432788 h 2421783"/>
              <a:gd name="connsiteX5" fmla="*/ 2300858 w 2421783"/>
              <a:gd name="connsiteY5" fmla="*/ 1688374 h 2421783"/>
              <a:gd name="connsiteX6" fmla="*/ 2169387 w 2421783"/>
              <a:gd name="connsiteY6" fmla="*/ 1916089 h 2421783"/>
              <a:gd name="connsiteX7" fmla="*/ 1812092 w 2421783"/>
              <a:gd name="connsiteY7" fmla="*/ 1808407 h 2421783"/>
              <a:gd name="connsiteX8" fmla="*/ 1427755 w 2421783"/>
              <a:gd name="connsiteY8" fmla="*/ 2030304 h 2421783"/>
              <a:gd name="connsiteX9" fmla="*/ 1342363 w 2421783"/>
              <a:gd name="connsiteY9" fmla="*/ 2393571 h 2421783"/>
              <a:gd name="connsiteX10" fmla="*/ 1079420 w 2421783"/>
              <a:gd name="connsiteY10" fmla="*/ 2393571 h 2421783"/>
              <a:gd name="connsiteX11" fmla="*/ 994028 w 2421783"/>
              <a:gd name="connsiteY11" fmla="*/ 2030304 h 2421783"/>
              <a:gd name="connsiteX12" fmla="*/ 609691 w 2421783"/>
              <a:gd name="connsiteY12" fmla="*/ 1808407 h 2421783"/>
              <a:gd name="connsiteX13" fmla="*/ 252396 w 2421783"/>
              <a:gd name="connsiteY13" fmla="*/ 1916089 h 2421783"/>
              <a:gd name="connsiteX14" fmla="*/ 120925 w 2421783"/>
              <a:gd name="connsiteY14" fmla="*/ 1688374 h 2421783"/>
              <a:gd name="connsiteX15" fmla="*/ 392828 w 2421783"/>
              <a:gd name="connsiteY15" fmla="*/ 1432789 h 2421783"/>
              <a:gd name="connsiteX16" fmla="*/ 392828 w 2421783"/>
              <a:gd name="connsiteY16" fmla="*/ 988995 h 2421783"/>
              <a:gd name="connsiteX17" fmla="*/ 120925 w 2421783"/>
              <a:gd name="connsiteY17" fmla="*/ 733409 h 2421783"/>
              <a:gd name="connsiteX18" fmla="*/ 252396 w 2421783"/>
              <a:gd name="connsiteY18" fmla="*/ 505694 h 2421783"/>
              <a:gd name="connsiteX19" fmla="*/ 609691 w 2421783"/>
              <a:gd name="connsiteY19" fmla="*/ 613376 h 2421783"/>
              <a:gd name="connsiteX20" fmla="*/ 994028 w 2421783"/>
              <a:gd name="connsiteY20" fmla="*/ 391479 h 2421783"/>
              <a:gd name="connsiteX21" fmla="*/ 1079420 w 2421783"/>
              <a:gd name="connsiteY21" fmla="*/ 28212 h 2421783"/>
              <a:gd name="connsiteX22" fmla="*/ 1342363 w 2421783"/>
              <a:gd name="connsiteY22" fmla="*/ 28212 h 2421783"/>
              <a:gd name="connsiteX23" fmla="*/ 1427755 w 2421783"/>
              <a:gd name="connsiteY23" fmla="*/ 391479 h 2421783"/>
              <a:gd name="connsiteX24" fmla="*/ 1812092 w 2421783"/>
              <a:gd name="connsiteY24" fmla="*/ 613376 h 24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1783" h="2421783">
                <a:moveTo>
                  <a:pt x="1558773" y="612597"/>
                </a:moveTo>
                <a:lnTo>
                  <a:pt x="1817807" y="452166"/>
                </a:lnTo>
                <a:lnTo>
                  <a:pt x="1969617" y="603976"/>
                </a:lnTo>
                <a:lnTo>
                  <a:pt x="1809185" y="863009"/>
                </a:lnTo>
                <a:cubicBezTo>
                  <a:pt x="1870977" y="969279"/>
                  <a:pt x="1903348" y="1090090"/>
                  <a:pt x="1902970" y="1213019"/>
                </a:cubicBezTo>
                <a:lnTo>
                  <a:pt x="2171425" y="1357133"/>
                </a:lnTo>
                <a:lnTo>
                  <a:pt x="2115859" y="1564509"/>
                </a:lnTo>
                <a:lnTo>
                  <a:pt x="1811313" y="1555088"/>
                </a:lnTo>
                <a:cubicBezTo>
                  <a:pt x="1750176" y="1661736"/>
                  <a:pt x="1661737" y="1750176"/>
                  <a:pt x="1555089" y="1811313"/>
                </a:cubicBezTo>
                <a:lnTo>
                  <a:pt x="1564509" y="2115858"/>
                </a:lnTo>
                <a:lnTo>
                  <a:pt x="1357133" y="2171424"/>
                </a:lnTo>
                <a:lnTo>
                  <a:pt x="1213019" y="1902970"/>
                </a:lnTo>
                <a:cubicBezTo>
                  <a:pt x="1090090" y="1903348"/>
                  <a:pt x="969280" y="1870977"/>
                  <a:pt x="863010" y="1809186"/>
                </a:cubicBezTo>
                <a:lnTo>
                  <a:pt x="603976" y="1969617"/>
                </a:lnTo>
                <a:lnTo>
                  <a:pt x="452166" y="1817807"/>
                </a:lnTo>
                <a:lnTo>
                  <a:pt x="612598" y="1558774"/>
                </a:lnTo>
                <a:cubicBezTo>
                  <a:pt x="550806" y="1452504"/>
                  <a:pt x="518435" y="1331693"/>
                  <a:pt x="518813" y="1208764"/>
                </a:cubicBezTo>
                <a:lnTo>
                  <a:pt x="250358" y="1064650"/>
                </a:lnTo>
                <a:lnTo>
                  <a:pt x="305924" y="857274"/>
                </a:lnTo>
                <a:lnTo>
                  <a:pt x="610470" y="866695"/>
                </a:lnTo>
                <a:cubicBezTo>
                  <a:pt x="671607" y="760047"/>
                  <a:pt x="760046" y="671607"/>
                  <a:pt x="866694" y="610470"/>
                </a:cubicBezTo>
                <a:lnTo>
                  <a:pt x="857274" y="305925"/>
                </a:lnTo>
                <a:lnTo>
                  <a:pt x="1064650" y="250359"/>
                </a:lnTo>
                <a:lnTo>
                  <a:pt x="1208764" y="518813"/>
                </a:lnTo>
                <a:cubicBezTo>
                  <a:pt x="1331693" y="518435"/>
                  <a:pt x="1452503" y="550806"/>
                  <a:pt x="1558773" y="612597"/>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28710" tIns="828710" rIns="828710" bIns="82871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Time</a:t>
            </a:r>
          </a:p>
        </p:txBody>
      </p:sp>
      <p:sp>
        <p:nvSpPr>
          <p:cNvPr id="12" name="Arrow: Circular 11">
            <a:extLst>
              <a:ext uri="{FF2B5EF4-FFF2-40B4-BE49-F238E27FC236}">
                <a16:creationId xmlns:a16="http://schemas.microsoft.com/office/drawing/2014/main" id="{F92D12BD-8A13-4399-8603-5A463956209B}"/>
              </a:ext>
            </a:extLst>
          </p:cNvPr>
          <p:cNvSpPr/>
          <p:nvPr/>
        </p:nvSpPr>
        <p:spPr>
          <a:xfrm>
            <a:off x="5179249" y="2425340"/>
            <a:ext cx="4350231" cy="4350231"/>
          </a:xfrm>
          <a:prstGeom prst="circularArrow">
            <a:avLst>
              <a:gd name="adj1" fmla="val 4687"/>
              <a:gd name="adj2" fmla="val 299029"/>
              <a:gd name="adj3" fmla="val 2534361"/>
              <a:gd name="adj4" fmla="val 15822623"/>
              <a:gd name="adj5" fmla="val 5469"/>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4" name="Shape 13">
            <a:extLst>
              <a:ext uri="{FF2B5EF4-FFF2-40B4-BE49-F238E27FC236}">
                <a16:creationId xmlns:a16="http://schemas.microsoft.com/office/drawing/2014/main" id="{E1109E87-2140-4569-A1C9-50078FCF5A6C}"/>
              </a:ext>
            </a:extLst>
          </p:cNvPr>
          <p:cNvSpPr/>
          <p:nvPr/>
        </p:nvSpPr>
        <p:spPr>
          <a:xfrm>
            <a:off x="2464161" y="2857413"/>
            <a:ext cx="2612160" cy="2612160"/>
          </a:xfrm>
          <a:prstGeom prst="leftCircularArrow">
            <a:avLst>
              <a:gd name="adj1" fmla="val 6452"/>
              <a:gd name="adj2" fmla="val 429999"/>
              <a:gd name="adj3" fmla="val 10489124"/>
              <a:gd name="adj4" fmla="val 14837806"/>
              <a:gd name="adj5" fmla="val 7527"/>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6" name="Arrow: Circular 15">
            <a:extLst>
              <a:ext uri="{FF2B5EF4-FFF2-40B4-BE49-F238E27FC236}">
                <a16:creationId xmlns:a16="http://schemas.microsoft.com/office/drawing/2014/main" id="{0EC3908B-E181-4474-8A72-6EEB480D8BFB}"/>
              </a:ext>
            </a:extLst>
          </p:cNvPr>
          <p:cNvSpPr/>
          <p:nvPr/>
        </p:nvSpPr>
        <p:spPr>
          <a:xfrm rot="5689412">
            <a:off x="3718639" y="771507"/>
            <a:ext cx="3407886" cy="3407886"/>
          </a:xfrm>
          <a:prstGeom prst="circularArrow">
            <a:avLst>
              <a:gd name="adj1" fmla="val 5984"/>
              <a:gd name="adj2" fmla="val 394124"/>
              <a:gd name="adj3" fmla="val 13313824"/>
              <a:gd name="adj4" fmla="val 10508221"/>
              <a:gd name="adj5" fmla="val 6981"/>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72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Methodology &amp; Lessons Learned</a:t>
            </a:r>
          </a:p>
        </p:txBody>
      </p:sp>
      <p:sp>
        <p:nvSpPr>
          <p:cNvPr id="30" name="Freeform: Shape 29">
            <a:extLst>
              <a:ext uri="{FF2B5EF4-FFF2-40B4-BE49-F238E27FC236}">
                <a16:creationId xmlns:a16="http://schemas.microsoft.com/office/drawing/2014/main" id="{BF36647C-43AE-464F-BC61-741439872EAB}"/>
              </a:ext>
            </a:extLst>
          </p:cNvPr>
          <p:cNvSpPr/>
          <p:nvPr/>
        </p:nvSpPr>
        <p:spPr>
          <a:xfrm>
            <a:off x="4012221" y="1742304"/>
            <a:ext cx="4064569" cy="1200500"/>
          </a:xfrm>
          <a:custGeom>
            <a:avLst/>
            <a:gdLst>
              <a:gd name="connsiteX0" fmla="*/ 0 w 4114793"/>
              <a:gd name="connsiteY0" fmla="*/ 112704 h 1127038"/>
              <a:gd name="connsiteX1" fmla="*/ 112704 w 4114793"/>
              <a:gd name="connsiteY1" fmla="*/ 0 h 1127038"/>
              <a:gd name="connsiteX2" fmla="*/ 4002089 w 4114793"/>
              <a:gd name="connsiteY2" fmla="*/ 0 h 1127038"/>
              <a:gd name="connsiteX3" fmla="*/ 4114793 w 4114793"/>
              <a:gd name="connsiteY3" fmla="*/ 112704 h 1127038"/>
              <a:gd name="connsiteX4" fmla="*/ 4114793 w 4114793"/>
              <a:gd name="connsiteY4" fmla="*/ 1014334 h 1127038"/>
              <a:gd name="connsiteX5" fmla="*/ 4002089 w 4114793"/>
              <a:gd name="connsiteY5" fmla="*/ 1127038 h 1127038"/>
              <a:gd name="connsiteX6" fmla="*/ 112704 w 4114793"/>
              <a:gd name="connsiteY6" fmla="*/ 1127038 h 1127038"/>
              <a:gd name="connsiteX7" fmla="*/ 0 w 4114793"/>
              <a:gd name="connsiteY7" fmla="*/ 1014334 h 1127038"/>
              <a:gd name="connsiteX8" fmla="*/ 0 w 4114793"/>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3" h="1127038">
                <a:moveTo>
                  <a:pt x="0" y="112704"/>
                </a:moveTo>
                <a:cubicBezTo>
                  <a:pt x="0" y="50459"/>
                  <a:pt x="50459" y="0"/>
                  <a:pt x="112704" y="0"/>
                </a:cubicBezTo>
                <a:lnTo>
                  <a:pt x="4002089" y="0"/>
                </a:lnTo>
                <a:cubicBezTo>
                  <a:pt x="4064334" y="0"/>
                  <a:pt x="4114793" y="50459"/>
                  <a:pt x="4114793" y="112704"/>
                </a:cubicBezTo>
                <a:lnTo>
                  <a:pt x="4114793" y="1014334"/>
                </a:lnTo>
                <a:cubicBezTo>
                  <a:pt x="4114793" y="1076579"/>
                  <a:pt x="4064334" y="1127038"/>
                  <a:pt x="4002089"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Requirements Engineers</a:t>
            </a:r>
          </a:p>
        </p:txBody>
      </p:sp>
      <p:sp>
        <p:nvSpPr>
          <p:cNvPr id="31" name="Freeform: Shape 30">
            <a:extLst>
              <a:ext uri="{FF2B5EF4-FFF2-40B4-BE49-F238E27FC236}">
                <a16:creationId xmlns:a16="http://schemas.microsoft.com/office/drawing/2014/main" id="{90FB2553-1627-4557-ABEC-BF3B4A22000E}"/>
              </a:ext>
            </a:extLst>
          </p:cNvPr>
          <p:cNvSpPr/>
          <p:nvPr/>
        </p:nvSpPr>
        <p:spPr>
          <a:xfrm rot="3600000">
            <a:off x="7611177"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9" tIns="78892" rIns="118338"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2" name="Freeform: Shape 31">
            <a:extLst>
              <a:ext uri="{FF2B5EF4-FFF2-40B4-BE49-F238E27FC236}">
                <a16:creationId xmlns:a16="http://schemas.microsoft.com/office/drawing/2014/main" id="{D84F19C0-79F2-4056-809A-3BBC845C26FD}"/>
              </a:ext>
            </a:extLst>
          </p:cNvPr>
          <p:cNvSpPr/>
          <p:nvPr/>
        </p:nvSpPr>
        <p:spPr>
          <a:xfrm>
            <a:off x="7423175"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Client</a:t>
            </a:r>
          </a:p>
        </p:txBody>
      </p:sp>
      <p:sp>
        <p:nvSpPr>
          <p:cNvPr id="34" name="Freeform: Shape 33">
            <a:extLst>
              <a:ext uri="{FF2B5EF4-FFF2-40B4-BE49-F238E27FC236}">
                <a16:creationId xmlns:a16="http://schemas.microsoft.com/office/drawing/2014/main" id="{2C3D2AC2-91CB-4CB3-8451-A33862B7DD78}"/>
              </a:ext>
            </a:extLst>
          </p:cNvPr>
          <p:cNvSpPr/>
          <p:nvPr/>
        </p:nvSpPr>
        <p:spPr>
          <a:xfrm>
            <a:off x="2446640"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Team</a:t>
            </a:r>
          </a:p>
        </p:txBody>
      </p:sp>
      <p:sp>
        <p:nvSpPr>
          <p:cNvPr id="35" name="Freeform: Shape 34">
            <a:extLst>
              <a:ext uri="{FF2B5EF4-FFF2-40B4-BE49-F238E27FC236}">
                <a16:creationId xmlns:a16="http://schemas.microsoft.com/office/drawing/2014/main" id="{EDCCF0BE-9CD4-48DB-A94E-C5450DC95F2E}"/>
              </a:ext>
            </a:extLst>
          </p:cNvPr>
          <p:cNvSpPr/>
          <p:nvPr/>
        </p:nvSpPr>
        <p:spPr>
          <a:xfrm rot="18000000">
            <a:off x="3217791"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8" tIns="78892" rIns="118339"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Tree>
    <p:extLst>
      <p:ext uri="{BB962C8B-B14F-4D97-AF65-F5344CB8AC3E}">
        <p14:creationId xmlns:p14="http://schemas.microsoft.com/office/powerpoint/2010/main" val="731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(Responsibilities)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5</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10" name="Diagram 9"/>
          <p:cNvGraphicFramePr/>
          <p:nvPr>
            <p:extLst>
              <p:ext uri="{D42A27DB-BD31-4B8C-83A1-F6EECF244321}">
                <p14:modId xmlns:p14="http://schemas.microsoft.com/office/powerpoint/2010/main" val="405964145"/>
              </p:ext>
            </p:extLst>
          </p:nvPr>
        </p:nvGraphicFramePr>
        <p:xfrm>
          <a:off x="838200" y="1586929"/>
          <a:ext cx="10515600" cy="45514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294784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(Methodologies)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6</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10" name="Diagram 9"/>
          <p:cNvGraphicFramePr/>
          <p:nvPr>
            <p:extLst>
              <p:ext uri="{D42A27DB-BD31-4B8C-83A1-F6EECF244321}">
                <p14:modId xmlns:p14="http://schemas.microsoft.com/office/powerpoint/2010/main" val="1506907276"/>
              </p:ext>
            </p:extLst>
          </p:nvPr>
        </p:nvGraphicFramePr>
        <p:xfrm>
          <a:off x="2320290" y="1586929"/>
          <a:ext cx="6719570" cy="42336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236142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(Flow)</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7</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latin typeface="Helvetica Neue" charset="0"/>
              <a:ea typeface="Helvetica Neue" charset="0"/>
              <a:cs typeface="Helvetica Neue" charset="0"/>
            </a:endParaRPr>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3" name="Diagram 2"/>
          <p:cNvGraphicFramePr/>
          <p:nvPr>
            <p:extLst>
              <p:ext uri="{D42A27DB-BD31-4B8C-83A1-F6EECF244321}">
                <p14:modId xmlns:p14="http://schemas.microsoft.com/office/powerpoint/2010/main" val="1188767136"/>
              </p:ext>
            </p:extLst>
          </p:nvPr>
        </p:nvGraphicFramePr>
        <p:xfrm>
          <a:off x="2032000" y="1924167"/>
          <a:ext cx="728345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65489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(Tools)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8</a:t>
            </a:fld>
            <a:endParaRPr lang="en-US" dirty="0">
              <a:solidFill>
                <a:schemeClr val="bg1">
                  <a:lumMod val="95000"/>
                </a:schemeClr>
              </a:solidFill>
            </a:endParaRPr>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10" name="Diagram 9"/>
          <p:cNvGraphicFramePr/>
          <p:nvPr>
            <p:extLst>
              <p:ext uri="{D42A27DB-BD31-4B8C-83A1-F6EECF244321}">
                <p14:modId xmlns:p14="http://schemas.microsoft.com/office/powerpoint/2010/main" val="173118318"/>
              </p:ext>
            </p:extLst>
          </p:nvPr>
        </p:nvGraphicFramePr>
        <p:xfrm>
          <a:off x="1700530" y="75395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905906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367C2B"/>
                </a:solidFill>
                <a:latin typeface="Helvetica Neue Condensed" charset="0"/>
                <a:ea typeface="Helvetica Neue Condensed" charset="0"/>
                <a:cs typeface="Helvetica Neue Condensed" charset="0"/>
              </a:rPr>
              <a:t>Project Management (Improvements)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9</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3" name="Diagram 2"/>
          <p:cNvGraphicFramePr/>
          <p:nvPr>
            <p:extLst>
              <p:ext uri="{D42A27DB-BD31-4B8C-83A1-F6EECF244321}">
                <p14:modId xmlns:p14="http://schemas.microsoft.com/office/powerpoint/2010/main" val="5315128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510132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786</Words>
  <Application>Microsoft Office PowerPoint</Application>
  <PresentationFormat>Widescreen</PresentationFormat>
  <Paragraphs>221</Paragraphs>
  <Slides>21</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Calibri Light</vt:lpstr>
      <vt:lpstr>Helvetica Neue</vt:lpstr>
      <vt:lpstr>Helvetica Neue Condensed</vt:lpstr>
      <vt:lpstr>Helvetica Neue Light</vt:lpstr>
      <vt:lpstr>Helvetica Neue Medium</vt:lpstr>
      <vt:lpstr>Office Theme</vt:lpstr>
      <vt:lpstr>PowerPoint Presentation</vt:lpstr>
      <vt:lpstr>Requirements Engineering</vt:lpstr>
      <vt:lpstr>Constraints</vt:lpstr>
      <vt:lpstr>Methodology &amp; Lessons Learned</vt:lpstr>
      <vt:lpstr>Project Management (Responsibilities)</vt:lpstr>
      <vt:lpstr>Project Management (Methodologies)</vt:lpstr>
      <vt:lpstr>Project Management (Flow)</vt:lpstr>
      <vt:lpstr>Project Management (Tools)</vt:lpstr>
      <vt:lpstr>Project Management (Improvements)</vt:lpstr>
      <vt:lpstr>JD API Integration</vt:lpstr>
      <vt:lpstr>JD API Integration: What we did?</vt:lpstr>
      <vt:lpstr>JD API Integration: Challenges</vt:lpstr>
      <vt:lpstr>JD API Integration: Documentation issues</vt:lpstr>
      <vt:lpstr>JD API Integration: Documentation issues</vt:lpstr>
      <vt:lpstr>JD API Integration: Technical issues</vt:lpstr>
      <vt:lpstr>JD API Integration: Important Observations</vt:lpstr>
      <vt:lpstr>JD API Integration: Important Observations</vt:lpstr>
      <vt:lpstr>Quality Assurance &amp; Testing</vt:lpstr>
      <vt:lpstr>Our Approaches</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Anwari, Mahrukh</cp:lastModifiedBy>
  <cp:revision>315</cp:revision>
  <dcterms:created xsi:type="dcterms:W3CDTF">2019-10-21T07:54:10Z</dcterms:created>
  <dcterms:modified xsi:type="dcterms:W3CDTF">2019-12-11T10:53:00Z</dcterms:modified>
</cp:coreProperties>
</file>